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365c1acef284e64" /><Relationship Type="http://schemas.openxmlformats.org/officeDocument/2006/relationships/extended-properties" Target="/docProps/app.xml" Id="R40760a1ef5b744fb" /><Relationship Type="http://schemas.openxmlformats.org/officeDocument/2006/relationships/officeDocument" Target="/ppt/presentation.xml" Id="Rbcf9f5418349432a" /></Relationships>
</file>

<file path=ppt/presentation.xml><?xml version="1.0" encoding="utf-8"?>
<p:presentation xmlns:p="http://schemas.openxmlformats.org/presentationml/2006/main">
  <p:sldMasterIdLst>
    <p:sldMasterId xmlns:r="http://schemas.openxmlformats.org/officeDocument/2006/relationships" id="2147483648" r:id="Rf4b332569c1441cb"/>
  </p:sldMasterIdLst>
  <p:notesMasterIdLst>
    <p:notesMasterId xmlns:r="http://schemas.openxmlformats.org/officeDocument/2006/relationships" r:id="Rd9045a2825fc41f0"/>
  </p:notesMasterIdLst>
  <p:sldIdLst>
    <p:sldId xmlns:r="http://schemas.openxmlformats.org/officeDocument/2006/relationships" id="256" r:id="Rc537ba9b7de542e6"/>
    <p:sldId xmlns:r="http://schemas.openxmlformats.org/officeDocument/2006/relationships" id="257" r:id="R5e604e893b274b37"/>
    <p:sldId xmlns:r="http://schemas.openxmlformats.org/officeDocument/2006/relationships" id="258" r:id="Rd3f70fa15b47405a"/>
    <p:sldId xmlns:r="http://schemas.openxmlformats.org/officeDocument/2006/relationships" id="259" r:id="R937b025947474803"/>
    <p:sldId xmlns:r="http://schemas.openxmlformats.org/officeDocument/2006/relationships" id="260" r:id="Rf1bf7557dd0a4714"/>
    <p:sldId xmlns:r="http://schemas.openxmlformats.org/officeDocument/2006/relationships" id="261" r:id="R43f174b0b7c84f88"/>
    <p:sldId xmlns:r="http://schemas.openxmlformats.org/officeDocument/2006/relationships" id="262" r:id="Ra44eda934cfe4f2f"/>
    <p:sldId xmlns:r="http://schemas.openxmlformats.org/officeDocument/2006/relationships" id="263" r:id="Ree4755e7fadb42fa"/>
    <p:sldId xmlns:r="http://schemas.openxmlformats.org/officeDocument/2006/relationships" id="264" r:id="R5ccead640cf04617"/>
    <p:sldId xmlns:r="http://schemas.openxmlformats.org/officeDocument/2006/relationships" id="265" r:id="R9a631abfa31f4152"/>
    <p:sldId xmlns:r="http://schemas.openxmlformats.org/officeDocument/2006/relationships" id="266" r:id="R39f87b7e27944606"/>
    <p:sldId xmlns:r="http://schemas.openxmlformats.org/officeDocument/2006/relationships" id="267" r:id="R7246f64e496f4e70"/>
  </p:sldIdLst>
  <p:sldSz cx="12192000" cy="6858000"/>
  <p:notesSz cx="6858000" cy="9144000"/>
  <p:defaultText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d9e11039f7644c7d" /><Relationship Type="http://schemas.openxmlformats.org/officeDocument/2006/relationships/slideMaster" Target="/ppt/slideMasters/slideMaster1.xml" Id="Rf4b332569c1441cb" /><Relationship Type="http://schemas.openxmlformats.org/officeDocument/2006/relationships/notesMaster" Target="/ppt/notesMasters/notesMaster1.xml" Id="Rd9045a2825fc41f0" /><Relationship Type="http://schemas.openxmlformats.org/officeDocument/2006/relationships/presProps" Target="/ppt/presProps.xml" Id="R46ff5d3da22041e8" /><Relationship Type="http://schemas.openxmlformats.org/officeDocument/2006/relationships/viewProps" Target="/ppt/viewProps.xml" Id="Rc77d5051e3ba4b8e" /><Relationship Type="http://schemas.openxmlformats.org/officeDocument/2006/relationships/tableStyles" Target="/ppt/tableStyles.xml" Id="R72038e6d621e440a" /><Relationship Type="http://schemas.openxmlformats.org/officeDocument/2006/relationships/slide" Target="/ppt/slides/slide1.xml" Id="Rc537ba9b7de542e6" /><Relationship Type="http://schemas.openxmlformats.org/officeDocument/2006/relationships/slide" Target="/ppt/slides/slide2.xml" Id="R5e604e893b274b37" /><Relationship Type="http://schemas.openxmlformats.org/officeDocument/2006/relationships/slide" Target="/ppt/slides/slide3.xml" Id="Rd3f70fa15b47405a" /><Relationship Type="http://schemas.openxmlformats.org/officeDocument/2006/relationships/slide" Target="/ppt/slides/slide4.xml" Id="R937b025947474803" /><Relationship Type="http://schemas.openxmlformats.org/officeDocument/2006/relationships/slide" Target="/ppt/slides/slide5.xml" Id="Rf1bf7557dd0a4714" /><Relationship Type="http://schemas.openxmlformats.org/officeDocument/2006/relationships/slide" Target="/ppt/slides/slide6.xml" Id="R43f174b0b7c84f88" /><Relationship Type="http://schemas.openxmlformats.org/officeDocument/2006/relationships/slide" Target="/ppt/slides/slide7.xml" Id="Ra44eda934cfe4f2f" /><Relationship Type="http://schemas.openxmlformats.org/officeDocument/2006/relationships/slide" Target="/ppt/slides/slide8.xml" Id="Ree4755e7fadb42fa" /><Relationship Type="http://schemas.openxmlformats.org/officeDocument/2006/relationships/slide" Target="/ppt/slides/slide9.xml" Id="R5ccead640cf04617" /><Relationship Type="http://schemas.openxmlformats.org/officeDocument/2006/relationships/slide" Target="/ppt/slides/slide10.xml" Id="R9a631abfa31f4152" /><Relationship Type="http://schemas.openxmlformats.org/officeDocument/2006/relationships/slide" Target="/ppt/slides/slide11.xml" Id="R39f87b7e27944606" /><Relationship Type="http://schemas.openxmlformats.org/officeDocument/2006/relationships/slide" Target="/ppt/slides/slide12.xml" Id="R7246f64e496f4e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9889895bb9a4aa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b876dd2b62944aa" /><Relationship Type="http://schemas.openxmlformats.org/officeDocument/2006/relationships/notesMaster" Target="/ppt/notesMasters/notesMaster1.xml" Id="Rcf8d4f0825614891" /></Relationships>
</file>

<file path=ppt/notesSlides/_rels/notesSlide2.xml.rels>&#65279;<?xml version="1.0" encoding="utf-8"?><Relationships xmlns="http://schemas.openxmlformats.org/package/2006/relationships"><Relationship Type="http://schemas.openxmlformats.org/officeDocument/2006/relationships/slide" Target="/ppt/slides/slide2.xml" Id="R5bbc796319a9488c" /><Relationship Type="http://schemas.openxmlformats.org/officeDocument/2006/relationships/notesMaster" Target="/ppt/notesMasters/notesMaster1.xml" Id="R1126e9f4017144aa" /></Relationships>
</file>

<file path=ppt/notesSlides/_rels/notesSlide3.xml.rels>&#65279;<?xml version="1.0" encoding="utf-8"?><Relationships xmlns="http://schemas.openxmlformats.org/package/2006/relationships"><Relationship Type="http://schemas.openxmlformats.org/officeDocument/2006/relationships/slide" Target="/ppt/slides/slide3.xml" Id="R76f2fb00077243f3" /><Relationship Type="http://schemas.openxmlformats.org/officeDocument/2006/relationships/notesMaster" Target="/ppt/notesMasters/notesMaster1.xml" Id="R44c59c0de4d54089" /></Relationships>
</file>

<file path=ppt/notesSlides/_rels/notesSlide4.xml.rels>&#65279;<?xml version="1.0" encoding="utf-8"?><Relationships xmlns="http://schemas.openxmlformats.org/package/2006/relationships"><Relationship Type="http://schemas.openxmlformats.org/officeDocument/2006/relationships/slide" Target="/ppt/slides/slide4.xml" Id="Refd5506f0f714880" /><Relationship Type="http://schemas.openxmlformats.org/officeDocument/2006/relationships/notesMaster" Target="/ppt/notesMasters/notesMaster1.xml" Id="R1c1e4e30b27d49fc" /></Relationships>
</file>

<file path=ppt/notesSlides/_rels/notesSlide5.xml.rels>&#65279;<?xml version="1.0" encoding="utf-8"?><Relationships xmlns="http://schemas.openxmlformats.org/package/2006/relationships"><Relationship Type="http://schemas.openxmlformats.org/officeDocument/2006/relationships/slide" Target="/ppt/slides/slide5.xml" Id="Rca912b6a99af4cdc" /><Relationship Type="http://schemas.openxmlformats.org/officeDocument/2006/relationships/notesMaster" Target="/ppt/notesMasters/notesMaster1.xml" Id="Re601e558a1f34b87" /></Relationships>
</file>

<file path=ppt/notesSlides/_rels/notesSlide6.xml.rels>&#65279;<?xml version="1.0" encoding="utf-8"?><Relationships xmlns="http://schemas.openxmlformats.org/package/2006/relationships"><Relationship Type="http://schemas.openxmlformats.org/officeDocument/2006/relationships/slide" Target="/ppt/slides/slide6.xml" Id="Rcc426c4f67564ae1" /><Relationship Type="http://schemas.openxmlformats.org/officeDocument/2006/relationships/notesMaster" Target="/ppt/notesMasters/notesMaster1.xml" Id="R404f4858515d4a1b" /></Relationships>
</file>

<file path=ppt/notesSlides/_rels/notesSlide7.xml.rels>&#65279;<?xml version="1.0" encoding="utf-8"?><Relationships xmlns="http://schemas.openxmlformats.org/package/2006/relationships"><Relationship Type="http://schemas.openxmlformats.org/officeDocument/2006/relationships/slide" Target="/ppt/slides/slide7.xml" Id="R7092cbbb11214f7f" /><Relationship Type="http://schemas.openxmlformats.org/officeDocument/2006/relationships/notesMaster" Target="/ppt/notesMasters/notesMaster1.xml" Id="Rb2682e37d07f45bf" /></Relationships>
</file>

<file path=ppt/notesSlides/_rels/notesSlide8.xml.rels>&#65279;<?xml version="1.0" encoding="utf-8"?><Relationships xmlns="http://schemas.openxmlformats.org/package/2006/relationships"><Relationship Type="http://schemas.openxmlformats.org/officeDocument/2006/relationships/slide" Target="/ppt/slides/slide8.xml" Id="R52383298d8b64f64" /><Relationship Type="http://schemas.openxmlformats.org/officeDocument/2006/relationships/notesMaster" Target="/ppt/notesMasters/notesMaster1.xml" Id="R124422b5e9554e65" /></Relationships>
</file>

<file path=ppt/notesSlides/_rels/notesSlide9.xml.rels>&#65279;<?xml version="1.0" encoding="utf-8"?><Relationships xmlns="http://schemas.openxmlformats.org/package/2006/relationships"><Relationship Type="http://schemas.openxmlformats.org/officeDocument/2006/relationships/slide" Target="/ppt/slides/slide9.xml" Id="R7bab7af3ed094698" /><Relationship Type="http://schemas.openxmlformats.org/officeDocument/2006/relationships/notesMaster" Target="/ppt/notesMasters/notesMaster1.xml" Id="Rb8f53309176e4bb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993a8dab5e443dd" /><Relationship Type="http://schemas.openxmlformats.org/officeDocument/2006/relationships/notesMaster" Target="/ppt/notesMasters/notesMaster1.xml" Id="Rb0f8ee89d7a2479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771e95dd2b94148" /><Relationship Type="http://schemas.openxmlformats.org/officeDocument/2006/relationships/notesMaster" Target="/ppt/notesMasters/notesMaster1.xml" Id="R301663f747e94d5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e8bde9757b14a16" /><Relationship Type="http://schemas.openxmlformats.org/officeDocument/2006/relationships/notesMaster" Target="/ppt/notesMasters/notesMaster1.xml" Id="R3e85453d36d749f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Abre con la pregunta de cierre de la cápsula. 2 min de conversación libre. Recoge ambas posturas. Luego muestra la ruta.</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30 segundos. No expliques. La ruta es para que ellos sepan a dónde van, no para que la leas completa.</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Mano alzada o kahoot. Si menos de 70% acierta: 2 min de resumen y avanza. Esta slide es para ellos, no para dar clase nueva.</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 minutos de trabajo individual en PAPEL. Sin el Excel todavía. Circula. Pregunta de los 8 min: ¿qué cuenta les quedó en cero? No corrijas todavía.</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Proyecta el Excel real y demuestra: (1) cambia la mesada y los meses se actualizan, (2) cambia un %, el semáforo lo detecta. 10 min de demo máximo. No asumas que ya saben Excel.</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 minutos trabajo individual. Circula. Apoya sin hacer el trabajo por ellos. A los 36 min pregunta: ¿les costó usar la hoja de cálculo?</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 minutos. Observa qué zona es más grande. No hay respuesta correcta. Si tuvieras que quitar una de las cinco cuentas, ¿cuál quitarías? Esta es la pregunta profunda que no puede responder la IA.</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 minutos de trabajo individual o en parejas en el Excel (sección RETO). Hay DOS errores: (1) Metas dice $3 pero 20% de $20 = $4. (2) Los porcentajes suman 105%, no 100%. A los 55 min pregunta: ¿quién detectó el error? ¿Cómo lo notaron?</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los 55 min pregunta: ¿quién detectó el error? ¿Cómo lo notaron? Refuerza: la IA propone, TÚ verificas. A los 70 min: si confiaban ciegamente, ¿qué error no habrían visto?</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Los espacios en blanco son intencionados — ellos llenan Metas y el Total de %. Respuestas: Metas = $4.00 (20%×$20), Total % = 100%.</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minutos. Nadie obligado. Si hay silencio, nombra tú primero cómo se siente ver el número de semanas necesarias para una meta.</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Quedan ~15 minutos de buffer. Úsalos para quienes no terminaron el Excel, para preguntas, o para revisar juntos una misión de la Semana 1 aplicada ya al proyecto personal.</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928ae756c6c4d8f" /></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0ddac6d463f4d74" /><Relationship Type="http://schemas.openxmlformats.org/officeDocument/2006/relationships/slideLayout" Target="/ppt/slideLayouts/slideLayout1.xml" Id="R045646b6a6104c6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5646b6a6104c61"/>
  </p:sldLayoutIdLst>
  <p:hf sldNum="0" hdr="0" ftr="0" dt="0"/>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0f25969fc60472e" /><Relationship Type="http://schemas.openxmlformats.org/officeDocument/2006/relationships/notesSlide" Target="/ppt/notesSlides/notesSlide1.xml" Id="Rfe8a482a953b4bf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d7446694c2246af" /><Relationship Type="http://schemas.openxmlformats.org/officeDocument/2006/relationships/notesSlide" Target="/ppt/notesSlides/notesSlide2.xml" Id="Rb861ffecc9a94c5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fc50aadc2824e84" /><Relationship Type="http://schemas.openxmlformats.org/officeDocument/2006/relationships/notesSlide" Target="/ppt/notesSlides/notesSlide3.xml" Id="Ra88add7921ff4ea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81c6507e7d24e6c" /><Relationship Type="http://schemas.openxmlformats.org/officeDocument/2006/relationships/notesSlide" Target="/ppt/notesSlides/notesSlide4.xml" Id="Rce8dccdf9e33440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0f750be9ac844e4" /><Relationship Type="http://schemas.openxmlformats.org/officeDocument/2006/relationships/notesSlide" Target="/ppt/notesSlides/notesSlide5.xml" Id="R03506156c21b42f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849f1e995484290" /><Relationship Type="http://schemas.openxmlformats.org/officeDocument/2006/relationships/notesSlide" Target="/ppt/notesSlides/notesSlide6.xml" Id="R01e986314ba449b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6c06ac5cd7b47d2" /><Relationship Type="http://schemas.openxmlformats.org/officeDocument/2006/relationships/notesSlide" Target="/ppt/notesSlides/notesSlide7.xml" Id="R91585ebf7ff2468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edfb20d393645a8" /><Relationship Type="http://schemas.openxmlformats.org/officeDocument/2006/relationships/notesSlide" Target="/ppt/notesSlides/notesSlide8.xml" Id="R4568b8b63035437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63c53d5beb64d5b" /><Relationship Type="http://schemas.openxmlformats.org/officeDocument/2006/relationships/notesSlide" Target="/ppt/notesSlides/notesSlide9.xml" Id="Rdc150d6d2bab48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cff095f34704194" /><Relationship Type="http://schemas.openxmlformats.org/officeDocument/2006/relationships/notesSlide" Target="/ppt/notesSlides/notesSlide10.xml" Id="Rbeab14f9e105432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123068ad88345e2" /><Relationship Type="http://schemas.openxmlformats.org/officeDocument/2006/relationships/notesSlide" Target="/ppt/notesSlides/notesSlide11.xml" Id="Rfeee802afae842a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39b808523c34a95" /><Relationship Type="http://schemas.openxmlformats.org/officeDocument/2006/relationships/notesSlide" Target="/ppt/notesSlides/notesSlide12.xml" Id="R6da233edb7c44b09" /></Relationships>
</file>

<file path=ppt/slides/slide1.xml><?xml version="1.0" encoding="utf-8"?>
<p:sld xmlns:p="http://schemas.openxmlformats.org/presentationml/2006/main">
  <p:cSld>
    <p:bg>
      <p:bgPr>
        <a:solidFill xmlns:a="http://schemas.openxmlformats.org/drawingml/2006/main">
          <a:srgbClr val="0D0E14"/>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8EE9C9DC-9769-40C5-AFBF-4A60C21EEB27}"/>
              </a:ext>
            </a:extLst>
          </p:cNvPr>
          <p:cNvSpPr>
            <a:spLocks xmlns:a="http://schemas.openxmlformats.org/drawingml/2006/main" noGrp="1"/>
          </p:cNvSpPr>
          <p:nvPr/>
        </p:nvSpPr>
        <p:spPr>
          <a:xfrm xmlns:a="http://schemas.openxmlformats.org/drawingml/2006/main">
            <a:off x="8229600" y="-1371600"/>
            <a:ext cx="5303520" cy="5303520"/>
          </a:xfrm>
          <a:prstGeom xmlns:a="http://schemas.openxmlformats.org/drawingml/2006/main" prst="ellipse">
            <a:avLst/>
          </a:prstGeom>
          <a:solidFill xmlns:a="http://schemas.openxmlformats.org/drawingml/2006/main">
            <a:srgbClr val="1E2260"/>
          </a:solidFill>
        </p:spPr>
      </p:sp>
      <p:sp>
        <p:nvSpPr>
          <p:cNvPr id="3" name="Shape 1">
            <a:extLst xmlns:a="http://schemas.openxmlformats.org/drawingml/2006/main">
              <a:ext uri="{FF2B5EF4-FFF2-40B4-BE49-F238E27FC236}">
                <a16:creationId xmlns:a16="http://schemas.microsoft.com/office/drawing/2014/main" id="{D856BBDC-A404-4C67-BF0B-95BBAED033CA}"/>
              </a:ext>
            </a:extLst>
          </p:cNvPr>
          <p:cNvSpPr>
            <a:spLocks xmlns:a="http://schemas.openxmlformats.org/drawingml/2006/main" noGrp="1"/>
          </p:cNvSpPr>
          <p:nvPr/>
        </p:nvSpPr>
        <p:spPr>
          <a:xfrm xmlns:a="http://schemas.openxmlformats.org/drawingml/2006/main">
            <a:off x="9418320" y="-91440"/>
            <a:ext cx="2743200" cy="2743200"/>
          </a:xfrm>
          <a:prstGeom xmlns:a="http://schemas.openxmlformats.org/drawingml/2006/main" prst="ellipse">
            <a:avLst/>
          </a:prstGeom>
          <a:solidFill xmlns:a="http://schemas.openxmlformats.org/drawingml/2006/main">
            <a:srgbClr val="4B4FE8"/>
          </a:solidFill>
        </p:spPr>
      </p:sp>
      <p:sp>
        <p:nvSpPr>
          <p:cNvPr id="4" name="Text 2">
            <a:extLst xmlns:a="http://schemas.openxmlformats.org/drawingml/2006/main">
              <a:ext uri="{FF2B5EF4-FFF2-40B4-BE49-F238E27FC236}">
                <a16:creationId xmlns:a16="http://schemas.microsoft.com/office/drawing/2014/main" id="{B53E6CD3-4C7E-4082-B551-FEEA5FC3E585}"/>
              </a:ext>
            </a:extLst>
          </p:cNvPr>
          <p:cNvSpPr>
            <a:spLocks xmlns:a="http://schemas.openxmlformats.org/drawingml/2006/main" noGrp="1"/>
          </p:cNvSpPr>
          <p:nvPr/>
        </p:nvSpPr>
        <p:spPr>
          <a:xfrm xmlns:a="http://schemas.openxmlformats.org/drawingml/2006/main">
            <a:off x="594360" y="960120"/>
            <a:ext cx="7315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50">
                <a:solidFill>
                  <a:srgbClr val="F59E0B"/>
                </a:solidFill>
                <a:latin typeface="Calibri"/>
                <a:ea typeface="Calibri"/>
                <a:cs typeface="Calibri"/>
              </a:rPr>
              <a:t>FINANZAS PARA ADOLESCENTES  ·  AIP</a:t>
            </a:r>
            <a:endParaRPr sz="1100"/>
          </a:p>
        </p:txBody>
      </p:sp>
      <p:sp>
        <p:nvSpPr>
          <p:cNvPr id="5" name="Text 3">
            <a:extLst xmlns:a="http://schemas.openxmlformats.org/drawingml/2006/main">
              <a:ext uri="{FF2B5EF4-FFF2-40B4-BE49-F238E27FC236}">
                <a16:creationId xmlns:a16="http://schemas.microsoft.com/office/drawing/2014/main" id="{D4EEFE4C-5E5F-4E63-9587-41CDC4C4B034}"/>
              </a:ext>
            </a:extLst>
          </p:cNvPr>
          <p:cNvSpPr>
            <a:spLocks xmlns:a="http://schemas.openxmlformats.org/drawingml/2006/main" noGrp="1"/>
          </p:cNvSpPr>
          <p:nvPr/>
        </p:nvSpPr>
        <p:spPr>
          <a:xfrm xmlns:a="http://schemas.openxmlformats.org/drawingml/2006/main">
            <a:off x="594360" y="1463040"/>
            <a:ext cx="8229600" cy="1828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00000"/>
              </a:lnSpc>
              <a:buNone/>
            </a:pPr>
            <a:r>
              <a:rPr sz="4800" b="1">
                <a:solidFill>
                  <a:srgbClr val="FFFFFF"/>
                </a:solidFill>
                <a:latin typeface="Calibri"/>
                <a:ea typeface="Calibri"/>
                <a:cs typeface="Calibri"/>
              </a:rPr>
              <a:t>El método de las</a:t>
            </a:r>
            <a:endParaRPr sz="4800"/>
          </a:p>
          <a:p xmlns:a="http://schemas.openxmlformats.org/drawingml/2006/main">
            <a:pPr marL="0" indent="0">
              <a:lnSpc>
                <a:spcPct val="100000"/>
              </a:lnSpc>
              <a:buNone/>
            </a:pPr>
            <a:r>
              <a:rPr sz="4800" b="1">
                <a:solidFill>
                  <a:srgbClr val="FFFFFF"/>
                </a:solidFill>
                <a:latin typeface="Calibri"/>
                <a:ea typeface="Calibri"/>
                <a:cs typeface="Calibri"/>
              </a:rPr>
              <a:t>cuentas</a:t>
            </a:r>
            <a:endParaRPr sz="4800"/>
          </a:p>
        </p:txBody>
      </p:sp>
      <p:sp>
        <p:nvSpPr>
          <p:cNvPr id="6" name="Text 4">
            <a:extLst xmlns:a="http://schemas.openxmlformats.org/drawingml/2006/main">
              <a:ext uri="{FF2B5EF4-FFF2-40B4-BE49-F238E27FC236}">
                <a16:creationId xmlns:a16="http://schemas.microsoft.com/office/drawing/2014/main" id="{FEF0441D-B809-4FB4-A791-D3D6EE00B4B2}"/>
              </a:ext>
            </a:extLst>
          </p:cNvPr>
          <p:cNvSpPr>
            <a:spLocks xmlns:a="http://schemas.openxmlformats.org/drawingml/2006/main" noGrp="1"/>
          </p:cNvSpPr>
          <p:nvPr/>
        </p:nvSpPr>
        <p:spPr>
          <a:xfrm xmlns:a="http://schemas.openxmlformats.org/drawingml/2006/main">
            <a:off x="594360" y="3383280"/>
            <a:ext cx="7315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rgbClr val="9CA3AF"/>
                </a:solidFill>
                <a:latin typeface="Calibri"/>
                <a:ea typeface="Calibri"/>
                <a:cs typeface="Calibri"/>
              </a:rPr>
              <a:t>Semana 2  ·  Clase presencial  ·  75 min activos</a:t>
            </a:r>
            <a:endParaRPr sz="1400"/>
          </a:p>
        </p:txBody>
      </p:sp>
      <p:sp>
        <p:nvSpPr>
          <p:cNvPr id="7" name="Shape 5">
            <a:extLst xmlns:a="http://schemas.openxmlformats.org/drawingml/2006/main">
              <a:ext uri="{FF2B5EF4-FFF2-40B4-BE49-F238E27FC236}">
                <a16:creationId xmlns:a16="http://schemas.microsoft.com/office/drawing/2014/main" id="{C87A1086-9236-4F19-971F-4445089F4359}"/>
              </a:ext>
            </a:extLst>
          </p:cNvPr>
          <p:cNvSpPr>
            <a:spLocks xmlns:a="http://schemas.openxmlformats.org/drawingml/2006/main" noGrp="1"/>
          </p:cNvSpPr>
          <p:nvPr/>
        </p:nvSpPr>
        <p:spPr>
          <a:xfrm xmlns:a="http://schemas.openxmlformats.org/drawingml/2006/main">
            <a:off x="594360" y="4005072"/>
            <a:ext cx="10927080" cy="1508760"/>
          </a:xfrm>
          <a:prstGeom xmlns:a="http://schemas.openxmlformats.org/drawingml/2006/main" prst="roundRect">
            <a:avLst>
              <a:gd name="adj" fmla="val 6061"/>
            </a:avLst>
          </a:prstGeom>
          <a:solidFill xmlns:a="http://schemas.openxmlformats.org/drawingml/2006/main">
            <a:srgbClr val="17191F"/>
          </a:solidFill>
        </p:spPr>
      </p:sp>
      <p:sp>
        <p:nvSpPr>
          <p:cNvPr id="8" name="Text 6">
            <a:extLst xmlns:a="http://schemas.openxmlformats.org/drawingml/2006/main">
              <a:ext uri="{FF2B5EF4-FFF2-40B4-BE49-F238E27FC236}">
                <a16:creationId xmlns:a16="http://schemas.microsoft.com/office/drawing/2014/main" id="{0531D4A8-06BB-4955-8AE0-6056E6404181}"/>
              </a:ext>
            </a:extLst>
          </p:cNvPr>
          <p:cNvSpPr>
            <a:spLocks xmlns:a="http://schemas.openxmlformats.org/drawingml/2006/main" noGrp="1"/>
          </p:cNvSpPr>
          <p:nvPr/>
        </p:nvSpPr>
        <p:spPr>
          <a:xfrm xmlns:a="http://schemas.openxmlformats.org/drawingml/2006/main">
            <a:off x="1005840" y="4224528"/>
            <a:ext cx="9601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F59E0B"/>
                </a:solidFill>
                <a:latin typeface="Calibri"/>
                <a:ea typeface="Calibri"/>
                <a:cs typeface="Calibri"/>
              </a:rPr>
              <a:t>RETOMAMOS DE LA CÁPSULA</a:t>
            </a:r>
            <a:endParaRPr sz="1100"/>
          </a:p>
        </p:txBody>
      </p:sp>
      <p:sp>
        <p:nvSpPr>
          <p:cNvPr id="9" name="Text 7">
            <a:extLst xmlns:a="http://schemas.openxmlformats.org/drawingml/2006/main">
              <a:ext uri="{FF2B5EF4-FFF2-40B4-BE49-F238E27FC236}">
                <a16:creationId xmlns:a16="http://schemas.microsoft.com/office/drawing/2014/main" id="{184F6092-D9C4-4063-A678-A8DF32D75155}"/>
              </a:ext>
            </a:extLst>
          </p:cNvPr>
          <p:cNvSpPr>
            <a:spLocks xmlns:a="http://schemas.openxmlformats.org/drawingml/2006/main" noGrp="1"/>
          </p:cNvSpPr>
          <p:nvPr/>
        </p:nvSpPr>
        <p:spPr>
          <a:xfrm xmlns:a="http://schemas.openxmlformats.org/drawingml/2006/main">
            <a:off x="1005840" y="4590288"/>
            <a:ext cx="9601200" cy="8046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20000"/>
              </a:lnSpc>
              <a:buNone/>
            </a:pPr>
            <a:r>
              <a:rPr sz="2100" i="1">
                <a:solidFill>
                  <a:srgbClr val="FFFFFF"/>
                </a:solidFill>
                <a:latin typeface="Calibri"/>
                <a:ea typeface="Calibri"/>
                <a:cs typeface="Calibri"/>
              </a:rPr>
              <a:t>¿Qué es más difícil: apartar el dinero apenas te llega,</a:t>
            </a:r>
            <a:endParaRPr sz="2100"/>
          </a:p>
          <a:p xmlns:a="http://schemas.openxmlformats.org/drawingml/2006/main">
            <a:pPr marL="0" indent="0">
              <a:lnSpc>
                <a:spcPct val="120000"/>
              </a:lnSpc>
              <a:buNone/>
            </a:pPr>
            <a:r>
              <a:rPr sz="2100" i="1">
                <a:solidFill>
                  <a:srgbClr val="FFFFFF"/>
                </a:solidFill>
                <a:latin typeface="Calibri"/>
                <a:ea typeface="Calibri"/>
                <a:cs typeface="Calibri"/>
              </a:rPr>
              <a:t>o resistir la tentación cuando ya lo tienes repartido?</a:t>
            </a:r>
            <a:endParaRPr sz="2100"/>
          </a:p>
        </p:txBody>
      </p:sp>
      <p:sp>
        <p:nvSpPr>
          <p:cNvPr id="10" name="Text 8">
            <a:extLst xmlns:a="http://schemas.openxmlformats.org/drawingml/2006/main">
              <a:ext uri="{FF2B5EF4-FFF2-40B4-BE49-F238E27FC236}">
                <a16:creationId xmlns:a16="http://schemas.microsoft.com/office/drawing/2014/main" id="{03F7F8C2-5397-4460-9373-1E8CEA760EE6}"/>
              </a:ext>
            </a:extLst>
          </p:cNvPr>
          <p:cNvSpPr>
            <a:spLocks xmlns:a="http://schemas.openxmlformats.org/drawingml/2006/main" noGrp="1"/>
          </p:cNvSpPr>
          <p:nvPr/>
        </p:nvSpPr>
        <p:spPr>
          <a:xfrm xmlns:a="http://schemas.openxmlformats.org/drawingml/2006/main">
            <a:off x="594360" y="644652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50">
                <a:solidFill>
                  <a:srgbClr val="6B7280"/>
                </a:solidFill>
                <a:latin typeface="Calibri"/>
                <a:ea typeface="Calibri"/>
                <a:cs typeface="Calibri"/>
              </a:rPr>
              <a:t>SEMANA 2  ·  EL MÉTODO DE LAS CUENTAS  ·  AIP</a:t>
            </a:r>
            <a:endParaRPr sz="850"/>
          </a:p>
        </p:txBody>
      </p:sp>
      <p:sp>
        <p:nvSpPr>
          <p:cNvPr id="11" name="Text 9">
            <a:extLst xmlns:a="http://schemas.openxmlformats.org/drawingml/2006/main">
              <a:ext uri="{FF2B5EF4-FFF2-40B4-BE49-F238E27FC236}">
                <a16:creationId xmlns:a16="http://schemas.microsoft.com/office/drawing/2014/main" id="{5E5305A4-1F93-4592-9900-C20CB4A8F517}"/>
              </a:ext>
            </a:extLst>
          </p:cNvPr>
          <p:cNvSpPr>
            <a:spLocks xmlns:a="http://schemas.openxmlformats.org/drawingml/2006/main" noGrp="1"/>
          </p:cNvSpPr>
          <p:nvPr/>
        </p:nvSpPr>
        <p:spPr>
          <a:xfrm xmlns:a="http://schemas.openxmlformats.org/drawingml/2006/main">
            <a:off x="11140135" y="6446520"/>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6B7280"/>
                </a:solidFill>
                <a:latin typeface="Calibri"/>
                <a:ea typeface="Calibri"/>
                <a:cs typeface="Calibri"/>
              </a:rPr>
              <a:t>1</a:t>
            </a:r>
            <a:endParaRPr sz="900"/>
          </a:p>
        </p:txBody>
      </p:sp>
    </p:spTree>
    <p:extLst>
      <p:ext uri="{BB962C8B-B14F-4D97-AF65-F5344CB8AC3E}">
        <p14:creationId xmlns:p14="http://schemas.microsoft.com/office/powerpoint/2010/main" val="115325674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10BD5B80-0004-4863-93DB-1DD6C8F529A7}"/>
              </a:ext>
            </a:extLst>
          </p:cNvPr>
          <p:cNvSpPr>
            <a:spLocks xmlns:a="http://schemas.openxmlformats.org/drawingml/2006/main" noGrp="1"/>
          </p:cNvSpPr>
          <p:nvPr/>
        </p:nvSpPr>
        <p:spPr>
          <a:xfrm xmlns:a="http://schemas.openxmlformats.org/drawingml/2006/main">
            <a:off x="594360" y="347472"/>
            <a:ext cx="9144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spc="250">
                <a:solidFill>
                  <a:srgbClr val="4B4FE8"/>
                </a:solidFill>
                <a:latin typeface="Calibri"/>
                <a:ea typeface="Calibri"/>
                <a:cs typeface="Calibri"/>
              </a:rPr>
              <a:t>HOY EN CLASE</a:t>
            </a:r>
            <a:endParaRPr sz="1150"/>
          </a:p>
        </p:txBody>
      </p:sp>
      <p:sp>
        <p:nvSpPr>
          <p:cNvPr id="3" name="Text 1">
            <a:extLst xmlns:a="http://schemas.openxmlformats.org/drawingml/2006/main">
              <a:ext uri="{FF2B5EF4-FFF2-40B4-BE49-F238E27FC236}">
                <a16:creationId xmlns:a16="http://schemas.microsoft.com/office/drawing/2014/main" id="{1906051D-329A-479A-93EA-46B39FCC956F}"/>
              </a:ext>
            </a:extLst>
          </p:cNvPr>
          <p:cNvSpPr>
            <a:spLocks xmlns:a="http://schemas.openxmlformats.org/drawingml/2006/main" noGrp="1"/>
          </p:cNvSpPr>
          <p:nvPr/>
        </p:nvSpPr>
        <p:spPr>
          <a:xfrm xmlns:a="http://schemas.openxmlformats.org/drawingml/2006/main">
            <a:off x="594360" y="658368"/>
            <a:ext cx="1024128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900" b="1">
                <a:solidFill>
                  <a:srgbClr val="0D0E14"/>
                </a:solidFill>
                <a:latin typeface="Calibri"/>
                <a:ea typeface="Calibri"/>
                <a:cs typeface="Calibri"/>
              </a:rPr>
              <a:t>Esto es lo que vamos a hacer (75 min).</a:t>
            </a:r>
            <a:endParaRPr sz="2900"/>
          </a:p>
        </p:txBody>
      </p:sp>
      <p:sp>
        <p:nvSpPr>
          <p:cNvPr id="4" name="Shape 2">
            <a:extLst xmlns:a="http://schemas.openxmlformats.org/drawingml/2006/main">
              <a:ext uri="{FF2B5EF4-FFF2-40B4-BE49-F238E27FC236}">
                <a16:creationId xmlns:a16="http://schemas.microsoft.com/office/drawing/2014/main" id="{652C31CB-B972-4527-9C63-1C08CCC52281}"/>
              </a:ext>
            </a:extLst>
          </p:cNvPr>
          <p:cNvSpPr>
            <a:spLocks xmlns:a="http://schemas.openxmlformats.org/drawingml/2006/main" noGrp="1"/>
          </p:cNvSpPr>
          <p:nvPr/>
        </p:nvSpPr>
        <p:spPr>
          <a:xfrm xmlns:a="http://schemas.openxmlformats.org/drawingml/2006/main">
            <a:off x="594360" y="1828800"/>
            <a:ext cx="10927080" cy="658368"/>
          </a:xfrm>
          <a:prstGeom xmlns:a="http://schemas.openxmlformats.org/drawingml/2006/main" prst="roundRect">
            <a:avLst>
              <a:gd name="adj" fmla="val 13889"/>
            </a:avLst>
          </a:prstGeom>
          <a:solidFill xmlns:a="http://schemas.openxmlformats.org/drawingml/2006/main">
            <a:srgbClr val="F4F5FD"/>
          </a:solidFill>
        </p:spPr>
      </p:sp>
      <p:sp>
        <p:nvSpPr>
          <p:cNvPr id="5" name="Shape 3">
            <a:extLst xmlns:a="http://schemas.openxmlformats.org/drawingml/2006/main">
              <a:ext uri="{FF2B5EF4-FFF2-40B4-BE49-F238E27FC236}">
                <a16:creationId xmlns:a16="http://schemas.microsoft.com/office/drawing/2014/main" id="{30A21409-8B17-4EFB-A23C-C71E710277D0}"/>
              </a:ext>
            </a:extLst>
          </p:cNvPr>
          <p:cNvSpPr>
            <a:spLocks xmlns:a="http://schemas.openxmlformats.org/drawingml/2006/main" noGrp="1"/>
          </p:cNvSpPr>
          <p:nvPr/>
        </p:nvSpPr>
        <p:spPr>
          <a:xfrm xmlns:a="http://schemas.openxmlformats.org/drawingml/2006/main">
            <a:off x="868680" y="1993392"/>
            <a:ext cx="347472" cy="347472"/>
          </a:xfrm>
          <a:prstGeom xmlns:a="http://schemas.openxmlformats.org/drawingml/2006/main" prst="ellipse">
            <a:avLst/>
          </a:prstGeom>
          <a:solidFill xmlns:a="http://schemas.openxmlformats.org/drawingml/2006/main">
            <a:srgbClr val="4B4FE8"/>
          </a:solidFill>
        </p:spPr>
      </p:sp>
      <p:sp>
        <p:nvSpPr>
          <p:cNvPr id="6" name="Text 4">
            <a:extLst xmlns:a="http://schemas.openxmlformats.org/drawingml/2006/main">
              <a:ext uri="{FF2B5EF4-FFF2-40B4-BE49-F238E27FC236}">
                <a16:creationId xmlns:a16="http://schemas.microsoft.com/office/drawing/2014/main" id="{AC59AC0C-0044-4E64-8A90-E77D4714D51B}"/>
              </a:ext>
            </a:extLst>
          </p:cNvPr>
          <p:cNvSpPr>
            <a:spLocks xmlns:a="http://schemas.openxmlformats.org/drawingml/2006/main" noGrp="1"/>
          </p:cNvSpPr>
          <p:nvPr/>
        </p:nvSpPr>
        <p:spPr>
          <a:xfrm xmlns:a="http://schemas.openxmlformats.org/drawingml/2006/main">
            <a:off x="868680" y="1993392"/>
            <a:ext cx="3474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FFFFFF"/>
                </a:solidFill>
                <a:latin typeface="Calibri"/>
                <a:ea typeface="Calibri"/>
                <a:cs typeface="Calibri"/>
              </a:rPr>
              <a:t>01</a:t>
            </a:r>
            <a:endParaRPr sz="1300"/>
          </a:p>
        </p:txBody>
      </p:sp>
      <p:sp>
        <p:nvSpPr>
          <p:cNvPr id="7" name="Text 5">
            <a:extLst xmlns:a="http://schemas.openxmlformats.org/drawingml/2006/main">
              <a:ext uri="{FF2B5EF4-FFF2-40B4-BE49-F238E27FC236}">
                <a16:creationId xmlns:a16="http://schemas.microsoft.com/office/drawing/2014/main" id="{F04708A3-F200-41D8-8B7C-658CAA85BD17}"/>
              </a:ext>
            </a:extLst>
          </p:cNvPr>
          <p:cNvSpPr>
            <a:spLocks xmlns:a="http://schemas.openxmlformats.org/drawingml/2006/main" noGrp="1"/>
          </p:cNvSpPr>
          <p:nvPr/>
        </p:nvSpPr>
        <p:spPr>
          <a:xfrm xmlns:a="http://schemas.openxmlformats.org/drawingml/2006/main">
            <a:off x="1508760" y="1920240"/>
            <a:ext cx="6858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50" b="1">
                <a:solidFill>
                  <a:srgbClr val="0D0E14"/>
                </a:solidFill>
                <a:latin typeface="Calibri"/>
                <a:ea typeface="Calibri"/>
                <a:cs typeface="Calibri"/>
              </a:rPr>
              <a:t>Reparto a mano</a:t>
            </a:r>
            <a:endParaRPr sz="1650"/>
          </a:p>
        </p:txBody>
      </p:sp>
      <p:sp>
        <p:nvSpPr>
          <p:cNvPr id="8" name="Text 6">
            <a:extLst xmlns:a="http://schemas.openxmlformats.org/drawingml/2006/main">
              <a:ext uri="{FF2B5EF4-FFF2-40B4-BE49-F238E27FC236}">
                <a16:creationId xmlns:a16="http://schemas.microsoft.com/office/drawing/2014/main" id="{631C3FFE-8A47-4C8E-99B3-61232B71740A}"/>
              </a:ext>
            </a:extLst>
          </p:cNvPr>
          <p:cNvSpPr>
            <a:spLocks xmlns:a="http://schemas.openxmlformats.org/drawingml/2006/main" noGrp="1"/>
          </p:cNvSpPr>
          <p:nvPr/>
        </p:nvSpPr>
        <p:spPr>
          <a:xfrm xmlns:a="http://schemas.openxmlformats.org/drawingml/2006/main">
            <a:off x="1508760" y="2221992"/>
            <a:ext cx="6858000"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6B7280"/>
                </a:solidFill>
                <a:latin typeface="Calibri"/>
                <a:ea typeface="Calibri"/>
                <a:cs typeface="Calibri"/>
              </a:rPr>
              <a:t>5 cuentas de Miller sobre papel</a:t>
            </a:r>
            <a:endParaRPr sz="1200"/>
          </a:p>
        </p:txBody>
      </p:sp>
      <p:sp>
        <p:nvSpPr>
          <p:cNvPr id="9" name="Text 7">
            <a:extLst xmlns:a="http://schemas.openxmlformats.org/drawingml/2006/main">
              <a:ext uri="{FF2B5EF4-FFF2-40B4-BE49-F238E27FC236}">
                <a16:creationId xmlns:a16="http://schemas.microsoft.com/office/drawing/2014/main" id="{0CE95D7B-4489-47F1-9CFD-A28F2883C62A}"/>
              </a:ext>
            </a:extLst>
          </p:cNvPr>
          <p:cNvSpPr>
            <a:spLocks xmlns:a="http://schemas.openxmlformats.org/drawingml/2006/main" noGrp="1"/>
          </p:cNvSpPr>
          <p:nvPr/>
        </p:nvSpPr>
        <p:spPr>
          <a:xfrm xmlns:a="http://schemas.openxmlformats.org/drawingml/2006/main">
            <a:off x="9692640" y="1993392"/>
            <a:ext cx="192024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100">
                <a:solidFill>
                  <a:srgbClr val="9CA3AF"/>
                </a:solidFill>
                <a:latin typeface="Calibri"/>
                <a:ea typeface="Calibri"/>
                <a:cs typeface="Calibri"/>
              </a:rPr>
              <a:t>5–14 min</a:t>
            </a:r>
            <a:endParaRPr sz="1100"/>
          </a:p>
        </p:txBody>
      </p:sp>
      <p:sp>
        <p:nvSpPr>
          <p:cNvPr id="10" name="Shape 8">
            <a:extLst xmlns:a="http://schemas.openxmlformats.org/drawingml/2006/main">
              <a:ext uri="{FF2B5EF4-FFF2-40B4-BE49-F238E27FC236}">
                <a16:creationId xmlns:a16="http://schemas.microsoft.com/office/drawing/2014/main" id="{93C2E8C3-B32A-46E7-B1BA-2E7B3D485565}"/>
              </a:ext>
            </a:extLst>
          </p:cNvPr>
          <p:cNvSpPr>
            <a:spLocks xmlns:a="http://schemas.openxmlformats.org/drawingml/2006/main" noGrp="1"/>
          </p:cNvSpPr>
          <p:nvPr/>
        </p:nvSpPr>
        <p:spPr>
          <a:xfrm xmlns:a="http://schemas.openxmlformats.org/drawingml/2006/main">
            <a:off x="594360" y="2596896"/>
            <a:ext cx="10927080" cy="658368"/>
          </a:xfrm>
          <a:prstGeom xmlns:a="http://schemas.openxmlformats.org/drawingml/2006/main" prst="roundRect">
            <a:avLst>
              <a:gd name="adj" fmla="val 13889"/>
            </a:avLst>
          </a:prstGeom>
          <a:solidFill xmlns:a="http://schemas.openxmlformats.org/drawingml/2006/main">
            <a:srgbClr val="F4F5FD"/>
          </a:solidFill>
        </p:spPr>
      </p:sp>
      <p:sp>
        <p:nvSpPr>
          <p:cNvPr id="11" name="Shape 9">
            <a:extLst xmlns:a="http://schemas.openxmlformats.org/drawingml/2006/main">
              <a:ext uri="{FF2B5EF4-FFF2-40B4-BE49-F238E27FC236}">
                <a16:creationId xmlns:a16="http://schemas.microsoft.com/office/drawing/2014/main" id="{6BFF56CE-5804-4455-AEDA-1FC0D0D5C4A3}"/>
              </a:ext>
            </a:extLst>
          </p:cNvPr>
          <p:cNvSpPr>
            <a:spLocks xmlns:a="http://schemas.openxmlformats.org/drawingml/2006/main" noGrp="1"/>
          </p:cNvSpPr>
          <p:nvPr/>
        </p:nvSpPr>
        <p:spPr>
          <a:xfrm xmlns:a="http://schemas.openxmlformats.org/drawingml/2006/main">
            <a:off x="868680" y="2761488"/>
            <a:ext cx="347472" cy="347472"/>
          </a:xfrm>
          <a:prstGeom xmlns:a="http://schemas.openxmlformats.org/drawingml/2006/main" prst="ellipse">
            <a:avLst/>
          </a:prstGeom>
          <a:solidFill xmlns:a="http://schemas.openxmlformats.org/drawingml/2006/main">
            <a:srgbClr val="0F9D8C"/>
          </a:solidFill>
        </p:spPr>
      </p:sp>
      <p:sp>
        <p:nvSpPr>
          <p:cNvPr id="12" name="Text 10">
            <a:extLst xmlns:a="http://schemas.openxmlformats.org/drawingml/2006/main">
              <a:ext uri="{FF2B5EF4-FFF2-40B4-BE49-F238E27FC236}">
                <a16:creationId xmlns:a16="http://schemas.microsoft.com/office/drawing/2014/main" id="{C73384C2-0569-42DD-B12D-BBE4BEDC3451}"/>
              </a:ext>
            </a:extLst>
          </p:cNvPr>
          <p:cNvSpPr>
            <a:spLocks xmlns:a="http://schemas.openxmlformats.org/drawingml/2006/main" noGrp="1"/>
          </p:cNvSpPr>
          <p:nvPr/>
        </p:nvSpPr>
        <p:spPr>
          <a:xfrm xmlns:a="http://schemas.openxmlformats.org/drawingml/2006/main">
            <a:off x="868680" y="2761488"/>
            <a:ext cx="3474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FFFFFF"/>
                </a:solidFill>
                <a:latin typeface="Calibri"/>
                <a:ea typeface="Calibri"/>
                <a:cs typeface="Calibri"/>
              </a:rPr>
              <a:t>02</a:t>
            </a:r>
            <a:endParaRPr sz="1300"/>
          </a:p>
        </p:txBody>
      </p:sp>
      <p:sp>
        <p:nvSpPr>
          <p:cNvPr id="13" name="Text 11">
            <a:extLst xmlns:a="http://schemas.openxmlformats.org/drawingml/2006/main">
              <a:ext uri="{FF2B5EF4-FFF2-40B4-BE49-F238E27FC236}">
                <a16:creationId xmlns:a16="http://schemas.microsoft.com/office/drawing/2014/main" id="{ECC892CE-9669-43C7-B0ED-EB8C7F0DC562}"/>
              </a:ext>
            </a:extLst>
          </p:cNvPr>
          <p:cNvSpPr>
            <a:spLocks xmlns:a="http://schemas.openxmlformats.org/drawingml/2006/main" noGrp="1"/>
          </p:cNvSpPr>
          <p:nvPr/>
        </p:nvSpPr>
        <p:spPr>
          <a:xfrm xmlns:a="http://schemas.openxmlformats.org/drawingml/2006/main">
            <a:off x="1508760" y="2688336"/>
            <a:ext cx="6858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50" b="1">
                <a:solidFill>
                  <a:srgbClr val="0D0E14"/>
                </a:solidFill>
                <a:latin typeface="Calibri"/>
                <a:ea typeface="Calibri"/>
                <a:cs typeface="Calibri"/>
              </a:rPr>
              <a:t>Demo en vivo del Excel</a:t>
            </a:r>
            <a:endParaRPr sz="1650"/>
          </a:p>
        </p:txBody>
      </p:sp>
      <p:sp>
        <p:nvSpPr>
          <p:cNvPr id="14" name="Text 12">
            <a:extLst xmlns:a="http://schemas.openxmlformats.org/drawingml/2006/main">
              <a:ext uri="{FF2B5EF4-FFF2-40B4-BE49-F238E27FC236}">
                <a16:creationId xmlns:a16="http://schemas.microsoft.com/office/drawing/2014/main" id="{C7874CFD-53DE-4E00-982F-79A0984B2293}"/>
              </a:ext>
            </a:extLst>
          </p:cNvPr>
          <p:cNvSpPr>
            <a:spLocks xmlns:a="http://schemas.openxmlformats.org/drawingml/2006/main" noGrp="1"/>
          </p:cNvSpPr>
          <p:nvPr/>
        </p:nvSpPr>
        <p:spPr>
          <a:xfrm xmlns:a="http://schemas.openxmlformats.org/drawingml/2006/main">
            <a:off x="1508760" y="2990088"/>
            <a:ext cx="6858000"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6B7280"/>
                </a:solidFill>
                <a:latin typeface="Calibri"/>
                <a:ea typeface="Calibri"/>
                <a:cs typeface="Calibri"/>
              </a:rPr>
              <a:t>Qué tocar, qué NO tocar</a:t>
            </a:r>
            <a:endParaRPr sz="1200"/>
          </a:p>
        </p:txBody>
      </p:sp>
      <p:sp>
        <p:nvSpPr>
          <p:cNvPr id="15" name="Text 13">
            <a:extLst xmlns:a="http://schemas.openxmlformats.org/drawingml/2006/main">
              <a:ext uri="{FF2B5EF4-FFF2-40B4-BE49-F238E27FC236}">
                <a16:creationId xmlns:a16="http://schemas.microsoft.com/office/drawing/2014/main" id="{DB988D09-57DC-43E2-9BD9-20A34B409379}"/>
              </a:ext>
            </a:extLst>
          </p:cNvPr>
          <p:cNvSpPr>
            <a:spLocks xmlns:a="http://schemas.openxmlformats.org/drawingml/2006/main" noGrp="1"/>
          </p:cNvSpPr>
          <p:nvPr/>
        </p:nvSpPr>
        <p:spPr>
          <a:xfrm xmlns:a="http://schemas.openxmlformats.org/drawingml/2006/main">
            <a:off x="9692640" y="2761488"/>
            <a:ext cx="192024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100">
                <a:solidFill>
                  <a:srgbClr val="9CA3AF"/>
                </a:solidFill>
                <a:latin typeface="Calibri"/>
                <a:ea typeface="Calibri"/>
                <a:cs typeface="Calibri"/>
              </a:rPr>
              <a:t>14–28 min</a:t>
            </a:r>
            <a:endParaRPr sz="1100"/>
          </a:p>
        </p:txBody>
      </p:sp>
      <p:sp>
        <p:nvSpPr>
          <p:cNvPr id="16" name="Shape 14">
            <a:extLst xmlns:a="http://schemas.openxmlformats.org/drawingml/2006/main">
              <a:ext uri="{FF2B5EF4-FFF2-40B4-BE49-F238E27FC236}">
                <a16:creationId xmlns:a16="http://schemas.microsoft.com/office/drawing/2014/main" id="{B15C025B-3A33-481B-8C68-3E681670C128}"/>
              </a:ext>
            </a:extLst>
          </p:cNvPr>
          <p:cNvSpPr>
            <a:spLocks xmlns:a="http://schemas.openxmlformats.org/drawingml/2006/main" noGrp="1"/>
          </p:cNvSpPr>
          <p:nvPr/>
        </p:nvSpPr>
        <p:spPr>
          <a:xfrm xmlns:a="http://schemas.openxmlformats.org/drawingml/2006/main">
            <a:off x="594360" y="3364992"/>
            <a:ext cx="10927080" cy="658368"/>
          </a:xfrm>
          <a:prstGeom xmlns:a="http://schemas.openxmlformats.org/drawingml/2006/main" prst="roundRect">
            <a:avLst>
              <a:gd name="adj" fmla="val 13889"/>
            </a:avLst>
          </a:prstGeom>
          <a:solidFill xmlns:a="http://schemas.openxmlformats.org/drawingml/2006/main">
            <a:srgbClr val="F4F5FD"/>
          </a:solidFill>
        </p:spPr>
      </p:sp>
      <p:sp>
        <p:nvSpPr>
          <p:cNvPr id="17" name="Shape 15">
            <a:extLst xmlns:a="http://schemas.openxmlformats.org/drawingml/2006/main">
              <a:ext uri="{FF2B5EF4-FFF2-40B4-BE49-F238E27FC236}">
                <a16:creationId xmlns:a16="http://schemas.microsoft.com/office/drawing/2014/main" id="{513672E8-A4EC-4574-AFF3-4631032D4022}"/>
              </a:ext>
            </a:extLst>
          </p:cNvPr>
          <p:cNvSpPr>
            <a:spLocks xmlns:a="http://schemas.openxmlformats.org/drawingml/2006/main" noGrp="1"/>
          </p:cNvSpPr>
          <p:nvPr/>
        </p:nvSpPr>
        <p:spPr>
          <a:xfrm xmlns:a="http://schemas.openxmlformats.org/drawingml/2006/main">
            <a:off x="868680" y="3529584"/>
            <a:ext cx="347472" cy="347472"/>
          </a:xfrm>
          <a:prstGeom xmlns:a="http://schemas.openxmlformats.org/drawingml/2006/main" prst="ellipse">
            <a:avLst/>
          </a:prstGeom>
          <a:solidFill xmlns:a="http://schemas.openxmlformats.org/drawingml/2006/main">
            <a:srgbClr val="F59E0B"/>
          </a:solidFill>
        </p:spPr>
      </p:sp>
      <p:sp>
        <p:nvSpPr>
          <p:cNvPr id="18" name="Text 16">
            <a:extLst xmlns:a="http://schemas.openxmlformats.org/drawingml/2006/main">
              <a:ext uri="{FF2B5EF4-FFF2-40B4-BE49-F238E27FC236}">
                <a16:creationId xmlns:a16="http://schemas.microsoft.com/office/drawing/2014/main" id="{65CF4280-6D0F-49E8-A7A5-002BDC26D18B}"/>
              </a:ext>
            </a:extLst>
          </p:cNvPr>
          <p:cNvSpPr>
            <a:spLocks xmlns:a="http://schemas.openxmlformats.org/drawingml/2006/main" noGrp="1"/>
          </p:cNvSpPr>
          <p:nvPr/>
        </p:nvSpPr>
        <p:spPr>
          <a:xfrm xmlns:a="http://schemas.openxmlformats.org/drawingml/2006/main">
            <a:off x="868680" y="3529584"/>
            <a:ext cx="3474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FFFFFF"/>
                </a:solidFill>
                <a:latin typeface="Calibri"/>
                <a:ea typeface="Calibri"/>
                <a:cs typeface="Calibri"/>
              </a:rPr>
              <a:t>03</a:t>
            </a:r>
            <a:endParaRPr sz="1300"/>
          </a:p>
        </p:txBody>
      </p:sp>
      <p:sp>
        <p:nvSpPr>
          <p:cNvPr id="19" name="Text 17">
            <a:extLst xmlns:a="http://schemas.openxmlformats.org/drawingml/2006/main">
              <a:ext uri="{FF2B5EF4-FFF2-40B4-BE49-F238E27FC236}">
                <a16:creationId xmlns:a16="http://schemas.microsoft.com/office/drawing/2014/main" id="{43746EC9-AB30-479E-9E2A-6BC73A701473}"/>
              </a:ext>
            </a:extLst>
          </p:cNvPr>
          <p:cNvSpPr>
            <a:spLocks xmlns:a="http://schemas.openxmlformats.org/drawingml/2006/main" noGrp="1"/>
          </p:cNvSpPr>
          <p:nvPr/>
        </p:nvSpPr>
        <p:spPr>
          <a:xfrm xmlns:a="http://schemas.openxmlformats.org/drawingml/2006/main">
            <a:off x="1508760" y="3456432"/>
            <a:ext cx="6858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50" b="1">
                <a:solidFill>
                  <a:srgbClr val="0D0E14"/>
                </a:solidFill>
                <a:latin typeface="Calibri"/>
                <a:ea typeface="Calibri"/>
                <a:cs typeface="Calibri"/>
              </a:rPr>
              <a:t>Tu presupuesto anual</a:t>
            </a:r>
            <a:endParaRPr sz="1650"/>
          </a:p>
        </p:txBody>
      </p:sp>
      <p:sp>
        <p:nvSpPr>
          <p:cNvPr id="20" name="Text 18">
            <a:extLst xmlns:a="http://schemas.openxmlformats.org/drawingml/2006/main">
              <a:ext uri="{FF2B5EF4-FFF2-40B4-BE49-F238E27FC236}">
                <a16:creationId xmlns:a16="http://schemas.microsoft.com/office/drawing/2014/main" id="{AC9EFA03-B388-4112-B3C7-82F83C64BD57}"/>
              </a:ext>
            </a:extLst>
          </p:cNvPr>
          <p:cNvSpPr>
            <a:spLocks xmlns:a="http://schemas.openxmlformats.org/drawingml/2006/main" noGrp="1"/>
          </p:cNvSpPr>
          <p:nvPr/>
        </p:nvSpPr>
        <p:spPr>
          <a:xfrm xmlns:a="http://schemas.openxmlformats.org/drawingml/2006/main">
            <a:off x="1508760" y="3758184"/>
            <a:ext cx="6858000"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6B7280"/>
                </a:solidFill>
                <a:latin typeface="Calibri"/>
                <a:ea typeface="Calibri"/>
                <a:cs typeface="Calibri"/>
              </a:rPr>
              <a:t>Llenar la plantilla con tu mesada</a:t>
            </a:r>
            <a:endParaRPr sz="1200"/>
          </a:p>
        </p:txBody>
      </p:sp>
      <p:sp>
        <p:nvSpPr>
          <p:cNvPr id="21" name="Text 19">
            <a:extLst xmlns:a="http://schemas.openxmlformats.org/drawingml/2006/main">
              <a:ext uri="{FF2B5EF4-FFF2-40B4-BE49-F238E27FC236}">
                <a16:creationId xmlns:a16="http://schemas.microsoft.com/office/drawing/2014/main" id="{BAB41B49-9D5B-4F52-83F7-E5BAA3733905}"/>
              </a:ext>
            </a:extLst>
          </p:cNvPr>
          <p:cNvSpPr>
            <a:spLocks xmlns:a="http://schemas.openxmlformats.org/drawingml/2006/main" noGrp="1"/>
          </p:cNvSpPr>
          <p:nvPr/>
        </p:nvSpPr>
        <p:spPr>
          <a:xfrm xmlns:a="http://schemas.openxmlformats.org/drawingml/2006/main">
            <a:off x="9692640" y="3529584"/>
            <a:ext cx="192024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100">
                <a:solidFill>
                  <a:srgbClr val="9CA3AF"/>
                </a:solidFill>
                <a:latin typeface="Calibri"/>
                <a:ea typeface="Calibri"/>
                <a:cs typeface="Calibri"/>
              </a:rPr>
              <a:t>28–38 min</a:t>
            </a:r>
            <a:endParaRPr sz="1100"/>
          </a:p>
        </p:txBody>
      </p:sp>
      <p:sp>
        <p:nvSpPr>
          <p:cNvPr id="22" name="Shape 20">
            <a:extLst xmlns:a="http://schemas.openxmlformats.org/drawingml/2006/main">
              <a:ext uri="{FF2B5EF4-FFF2-40B4-BE49-F238E27FC236}">
                <a16:creationId xmlns:a16="http://schemas.microsoft.com/office/drawing/2014/main" id="{D7825491-A070-4EDF-A80E-DC6F9C93F218}"/>
              </a:ext>
            </a:extLst>
          </p:cNvPr>
          <p:cNvSpPr>
            <a:spLocks xmlns:a="http://schemas.openxmlformats.org/drawingml/2006/main" noGrp="1"/>
          </p:cNvSpPr>
          <p:nvPr/>
        </p:nvSpPr>
        <p:spPr>
          <a:xfrm xmlns:a="http://schemas.openxmlformats.org/drawingml/2006/main">
            <a:off x="594360" y="4133088"/>
            <a:ext cx="10927080" cy="658368"/>
          </a:xfrm>
          <a:prstGeom xmlns:a="http://schemas.openxmlformats.org/drawingml/2006/main" prst="roundRect">
            <a:avLst>
              <a:gd name="adj" fmla="val 13889"/>
            </a:avLst>
          </a:prstGeom>
          <a:solidFill xmlns:a="http://schemas.openxmlformats.org/drawingml/2006/main">
            <a:srgbClr val="F4F5FD"/>
          </a:solidFill>
        </p:spPr>
      </p:sp>
      <p:sp>
        <p:nvSpPr>
          <p:cNvPr id="23" name="Shape 21">
            <a:extLst xmlns:a="http://schemas.openxmlformats.org/drawingml/2006/main">
              <a:ext uri="{FF2B5EF4-FFF2-40B4-BE49-F238E27FC236}">
                <a16:creationId xmlns:a16="http://schemas.microsoft.com/office/drawing/2014/main" id="{7457C656-66FC-4A19-8485-A09803BA2A55}"/>
              </a:ext>
            </a:extLst>
          </p:cNvPr>
          <p:cNvSpPr>
            <a:spLocks xmlns:a="http://schemas.openxmlformats.org/drawingml/2006/main" noGrp="1"/>
          </p:cNvSpPr>
          <p:nvPr/>
        </p:nvSpPr>
        <p:spPr>
          <a:xfrm xmlns:a="http://schemas.openxmlformats.org/drawingml/2006/main">
            <a:off x="868680" y="4297680"/>
            <a:ext cx="347472" cy="347472"/>
          </a:xfrm>
          <a:prstGeom xmlns:a="http://schemas.openxmlformats.org/drawingml/2006/main" prst="ellipse">
            <a:avLst/>
          </a:prstGeom>
          <a:solidFill xmlns:a="http://schemas.openxmlformats.org/drawingml/2006/main">
            <a:srgbClr val="3730A3"/>
          </a:solidFill>
        </p:spPr>
      </p:sp>
      <p:sp>
        <p:nvSpPr>
          <p:cNvPr id="24" name="Text 22">
            <a:extLst xmlns:a="http://schemas.openxmlformats.org/drawingml/2006/main">
              <a:ext uri="{FF2B5EF4-FFF2-40B4-BE49-F238E27FC236}">
                <a16:creationId xmlns:a16="http://schemas.microsoft.com/office/drawing/2014/main" id="{C73F854F-5095-447D-943D-BFE52B4D8B34}"/>
              </a:ext>
            </a:extLst>
          </p:cNvPr>
          <p:cNvSpPr>
            <a:spLocks xmlns:a="http://schemas.openxmlformats.org/drawingml/2006/main" noGrp="1"/>
          </p:cNvSpPr>
          <p:nvPr/>
        </p:nvSpPr>
        <p:spPr>
          <a:xfrm xmlns:a="http://schemas.openxmlformats.org/drawingml/2006/main">
            <a:off x="868680" y="4297680"/>
            <a:ext cx="3474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FFFFFF"/>
                </a:solidFill>
                <a:latin typeface="Calibri"/>
                <a:ea typeface="Calibri"/>
                <a:cs typeface="Calibri"/>
              </a:rPr>
              <a:t>04</a:t>
            </a:r>
            <a:endParaRPr sz="1300"/>
          </a:p>
        </p:txBody>
      </p:sp>
      <p:sp>
        <p:nvSpPr>
          <p:cNvPr id="25" name="Text 23">
            <a:extLst xmlns:a="http://schemas.openxmlformats.org/drawingml/2006/main">
              <a:ext uri="{FF2B5EF4-FFF2-40B4-BE49-F238E27FC236}">
                <a16:creationId xmlns:a16="http://schemas.microsoft.com/office/drawing/2014/main" id="{6C5359E8-F237-427F-A5AE-2C2486B4BDFA}"/>
              </a:ext>
            </a:extLst>
          </p:cNvPr>
          <p:cNvSpPr>
            <a:spLocks xmlns:a="http://schemas.openxmlformats.org/drawingml/2006/main" noGrp="1"/>
          </p:cNvSpPr>
          <p:nvPr/>
        </p:nvSpPr>
        <p:spPr>
          <a:xfrm xmlns:a="http://schemas.openxmlformats.org/drawingml/2006/main">
            <a:off x="1508760" y="4224528"/>
            <a:ext cx="6858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50" b="1">
                <a:solidFill>
                  <a:srgbClr val="0D0E14"/>
                </a:solidFill>
                <a:latin typeface="Calibri"/>
                <a:ea typeface="Calibri"/>
                <a:cs typeface="Calibri"/>
              </a:rPr>
              <a:t>Pausa + grupos por prioridad</a:t>
            </a:r>
            <a:endParaRPr sz="1650"/>
          </a:p>
        </p:txBody>
      </p:sp>
      <p:sp>
        <p:nvSpPr>
          <p:cNvPr id="26" name="Text 24">
            <a:extLst xmlns:a="http://schemas.openxmlformats.org/drawingml/2006/main">
              <a:ext uri="{FF2B5EF4-FFF2-40B4-BE49-F238E27FC236}">
                <a16:creationId xmlns:a16="http://schemas.microsoft.com/office/drawing/2014/main" id="{F2EED618-C55B-47EC-82BE-B10A8C312F0E}"/>
              </a:ext>
            </a:extLst>
          </p:cNvPr>
          <p:cNvSpPr>
            <a:spLocks xmlns:a="http://schemas.openxmlformats.org/drawingml/2006/main" noGrp="1"/>
          </p:cNvSpPr>
          <p:nvPr/>
        </p:nvSpPr>
        <p:spPr>
          <a:xfrm xmlns:a="http://schemas.openxmlformats.org/drawingml/2006/main">
            <a:off x="1508760" y="4526280"/>
            <a:ext cx="6858000"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6B7280"/>
                </a:solidFill>
                <a:latin typeface="Calibri"/>
                <a:ea typeface="Calibri"/>
                <a:cs typeface="Calibri"/>
              </a:rPr>
              <a:t>¿Qué cuenta priorizas más?</a:t>
            </a:r>
            <a:endParaRPr sz="1200"/>
          </a:p>
        </p:txBody>
      </p:sp>
      <p:sp>
        <p:nvSpPr>
          <p:cNvPr id="27" name="Text 25">
            <a:extLst xmlns:a="http://schemas.openxmlformats.org/drawingml/2006/main">
              <a:ext uri="{FF2B5EF4-FFF2-40B4-BE49-F238E27FC236}">
                <a16:creationId xmlns:a16="http://schemas.microsoft.com/office/drawing/2014/main" id="{3A7F5EA8-B2F7-4EB1-B08B-92EE07016F9B}"/>
              </a:ext>
            </a:extLst>
          </p:cNvPr>
          <p:cNvSpPr>
            <a:spLocks xmlns:a="http://schemas.openxmlformats.org/drawingml/2006/main" noGrp="1"/>
          </p:cNvSpPr>
          <p:nvPr/>
        </p:nvSpPr>
        <p:spPr>
          <a:xfrm xmlns:a="http://schemas.openxmlformats.org/drawingml/2006/main">
            <a:off x="9692640" y="4297680"/>
            <a:ext cx="192024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100">
                <a:solidFill>
                  <a:srgbClr val="9CA3AF"/>
                </a:solidFill>
                <a:latin typeface="Calibri"/>
                <a:ea typeface="Calibri"/>
                <a:cs typeface="Calibri"/>
              </a:rPr>
              <a:t>38–43 min</a:t>
            </a:r>
            <a:endParaRPr sz="1100"/>
          </a:p>
        </p:txBody>
      </p:sp>
      <p:sp>
        <p:nvSpPr>
          <p:cNvPr id="28" name="Shape 26">
            <a:extLst xmlns:a="http://schemas.openxmlformats.org/drawingml/2006/main">
              <a:ext uri="{FF2B5EF4-FFF2-40B4-BE49-F238E27FC236}">
                <a16:creationId xmlns:a16="http://schemas.microsoft.com/office/drawing/2014/main" id="{4A5A5A3C-B158-4E35-BD88-45FE33666D65}"/>
              </a:ext>
            </a:extLst>
          </p:cNvPr>
          <p:cNvSpPr>
            <a:spLocks xmlns:a="http://schemas.openxmlformats.org/drawingml/2006/main" noGrp="1"/>
          </p:cNvSpPr>
          <p:nvPr/>
        </p:nvSpPr>
        <p:spPr>
          <a:xfrm xmlns:a="http://schemas.openxmlformats.org/drawingml/2006/main">
            <a:off x="594360" y="4901184"/>
            <a:ext cx="10927080" cy="658368"/>
          </a:xfrm>
          <a:prstGeom xmlns:a="http://schemas.openxmlformats.org/drawingml/2006/main" prst="roundRect">
            <a:avLst>
              <a:gd name="adj" fmla="val 13889"/>
            </a:avLst>
          </a:prstGeom>
          <a:solidFill xmlns:a="http://schemas.openxmlformats.org/drawingml/2006/main">
            <a:srgbClr val="F4F5FD"/>
          </a:solidFill>
        </p:spPr>
      </p:sp>
      <p:sp>
        <p:nvSpPr>
          <p:cNvPr id="29" name="Shape 27">
            <a:extLst xmlns:a="http://schemas.openxmlformats.org/drawingml/2006/main">
              <a:ext uri="{FF2B5EF4-FFF2-40B4-BE49-F238E27FC236}">
                <a16:creationId xmlns:a16="http://schemas.microsoft.com/office/drawing/2014/main" id="{C0263975-9FF5-4BAB-BE8C-DDAFC43F4A35}"/>
              </a:ext>
            </a:extLst>
          </p:cNvPr>
          <p:cNvSpPr>
            <a:spLocks xmlns:a="http://schemas.openxmlformats.org/drawingml/2006/main" noGrp="1"/>
          </p:cNvSpPr>
          <p:nvPr/>
        </p:nvSpPr>
        <p:spPr>
          <a:xfrm xmlns:a="http://schemas.openxmlformats.org/drawingml/2006/main">
            <a:off x="868680" y="5065776"/>
            <a:ext cx="347472" cy="347472"/>
          </a:xfrm>
          <a:prstGeom xmlns:a="http://schemas.openxmlformats.org/drawingml/2006/main" prst="ellipse">
            <a:avLst/>
          </a:prstGeom>
          <a:solidFill xmlns:a="http://schemas.openxmlformats.org/drawingml/2006/main">
            <a:srgbClr val="E5484D"/>
          </a:solidFill>
        </p:spPr>
      </p:sp>
      <p:sp>
        <p:nvSpPr>
          <p:cNvPr id="30" name="Text 28">
            <a:extLst xmlns:a="http://schemas.openxmlformats.org/drawingml/2006/main">
              <a:ext uri="{FF2B5EF4-FFF2-40B4-BE49-F238E27FC236}">
                <a16:creationId xmlns:a16="http://schemas.microsoft.com/office/drawing/2014/main" id="{EBAABFA0-F9D7-4A40-835B-1032507249F4}"/>
              </a:ext>
            </a:extLst>
          </p:cNvPr>
          <p:cNvSpPr>
            <a:spLocks xmlns:a="http://schemas.openxmlformats.org/drawingml/2006/main" noGrp="1"/>
          </p:cNvSpPr>
          <p:nvPr/>
        </p:nvSpPr>
        <p:spPr>
          <a:xfrm xmlns:a="http://schemas.openxmlformats.org/drawingml/2006/main">
            <a:off x="868680" y="5065776"/>
            <a:ext cx="3474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FFFFFF"/>
                </a:solidFill>
                <a:latin typeface="Calibri"/>
                <a:ea typeface="Calibri"/>
                <a:cs typeface="Calibri"/>
              </a:rPr>
              <a:t>05</a:t>
            </a:r>
            <a:endParaRPr sz="1300"/>
          </a:p>
        </p:txBody>
      </p:sp>
      <p:sp>
        <p:nvSpPr>
          <p:cNvPr id="31" name="Text 29">
            <a:extLst xmlns:a="http://schemas.openxmlformats.org/drawingml/2006/main">
              <a:ext uri="{FF2B5EF4-FFF2-40B4-BE49-F238E27FC236}">
                <a16:creationId xmlns:a16="http://schemas.microsoft.com/office/drawing/2014/main" id="{99B82015-2FE5-4FD8-9BE5-78C464041887}"/>
              </a:ext>
            </a:extLst>
          </p:cNvPr>
          <p:cNvSpPr>
            <a:spLocks xmlns:a="http://schemas.openxmlformats.org/drawingml/2006/main" noGrp="1"/>
          </p:cNvSpPr>
          <p:nvPr/>
        </p:nvSpPr>
        <p:spPr>
          <a:xfrm xmlns:a="http://schemas.openxmlformats.org/drawingml/2006/main">
            <a:off x="1508760" y="4992624"/>
            <a:ext cx="6858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50" b="1">
                <a:solidFill>
                  <a:srgbClr val="0D0E14"/>
                </a:solidFill>
                <a:latin typeface="Calibri"/>
                <a:ea typeface="Calibri"/>
                <a:cs typeface="Calibri"/>
              </a:rPr>
              <a:t>Reto: error de la IA</a:t>
            </a:r>
            <a:endParaRPr sz="1650"/>
          </a:p>
        </p:txBody>
      </p:sp>
      <p:sp>
        <p:nvSpPr>
          <p:cNvPr id="32" name="Text 30">
            <a:extLst xmlns:a="http://schemas.openxmlformats.org/drawingml/2006/main">
              <a:ext uri="{FF2B5EF4-FFF2-40B4-BE49-F238E27FC236}">
                <a16:creationId xmlns:a16="http://schemas.microsoft.com/office/drawing/2014/main" id="{52D6DF0A-9906-4409-913F-FEBB4CB04AA0}"/>
              </a:ext>
            </a:extLst>
          </p:cNvPr>
          <p:cNvSpPr>
            <a:spLocks xmlns:a="http://schemas.openxmlformats.org/drawingml/2006/main" noGrp="1"/>
          </p:cNvSpPr>
          <p:nvPr/>
        </p:nvSpPr>
        <p:spPr>
          <a:xfrm xmlns:a="http://schemas.openxmlformats.org/drawingml/2006/main">
            <a:off x="1508760" y="5294376"/>
            <a:ext cx="6858000"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6B7280"/>
                </a:solidFill>
                <a:latin typeface="Calibri"/>
                <a:ea typeface="Calibri"/>
                <a:cs typeface="Calibri"/>
              </a:rPr>
              <a:t>Detecta el error del Plan de Sofía</a:t>
            </a:r>
            <a:endParaRPr sz="1200"/>
          </a:p>
        </p:txBody>
      </p:sp>
      <p:sp>
        <p:nvSpPr>
          <p:cNvPr id="33" name="Text 31">
            <a:extLst xmlns:a="http://schemas.openxmlformats.org/drawingml/2006/main">
              <a:ext uri="{FF2B5EF4-FFF2-40B4-BE49-F238E27FC236}">
                <a16:creationId xmlns:a16="http://schemas.microsoft.com/office/drawing/2014/main" id="{F36EAB92-C13B-43AD-B668-9F670D6B05FC}"/>
              </a:ext>
            </a:extLst>
          </p:cNvPr>
          <p:cNvSpPr>
            <a:spLocks xmlns:a="http://schemas.openxmlformats.org/drawingml/2006/main" noGrp="1"/>
          </p:cNvSpPr>
          <p:nvPr/>
        </p:nvSpPr>
        <p:spPr>
          <a:xfrm xmlns:a="http://schemas.openxmlformats.org/drawingml/2006/main">
            <a:off x="9692640" y="5065776"/>
            <a:ext cx="192024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100">
                <a:solidFill>
                  <a:srgbClr val="9CA3AF"/>
                </a:solidFill>
                <a:latin typeface="Calibri"/>
                <a:ea typeface="Calibri"/>
                <a:cs typeface="Calibri"/>
              </a:rPr>
              <a:t>43–63 min</a:t>
            </a:r>
            <a:endParaRPr sz="1100"/>
          </a:p>
        </p:txBody>
      </p:sp>
      <p:sp>
        <p:nvSpPr>
          <p:cNvPr id="34" name="Shape 32">
            <a:extLst xmlns:a="http://schemas.openxmlformats.org/drawingml/2006/main">
              <a:ext uri="{FF2B5EF4-FFF2-40B4-BE49-F238E27FC236}">
                <a16:creationId xmlns:a16="http://schemas.microsoft.com/office/drawing/2014/main" id="{D9BAB413-F200-4992-A6BF-517ED4FA6F20}"/>
              </a:ext>
            </a:extLst>
          </p:cNvPr>
          <p:cNvSpPr>
            <a:spLocks xmlns:a="http://schemas.openxmlformats.org/drawingml/2006/main" noGrp="1"/>
          </p:cNvSpPr>
          <p:nvPr/>
        </p:nvSpPr>
        <p:spPr>
          <a:xfrm xmlns:a="http://schemas.openxmlformats.org/drawingml/2006/main">
            <a:off x="594360" y="5669280"/>
            <a:ext cx="10927080" cy="658368"/>
          </a:xfrm>
          <a:prstGeom xmlns:a="http://schemas.openxmlformats.org/drawingml/2006/main" prst="roundRect">
            <a:avLst>
              <a:gd name="adj" fmla="val 13889"/>
            </a:avLst>
          </a:prstGeom>
          <a:solidFill xmlns:a="http://schemas.openxmlformats.org/drawingml/2006/main">
            <a:srgbClr val="F4F5FD"/>
          </a:solidFill>
        </p:spPr>
      </p:sp>
      <p:sp>
        <p:nvSpPr>
          <p:cNvPr id="35" name="Shape 33">
            <a:extLst xmlns:a="http://schemas.openxmlformats.org/drawingml/2006/main">
              <a:ext uri="{FF2B5EF4-FFF2-40B4-BE49-F238E27FC236}">
                <a16:creationId xmlns:a16="http://schemas.microsoft.com/office/drawing/2014/main" id="{D91B3F89-0CF5-4CC5-B060-767D1D3F56EE}"/>
              </a:ext>
            </a:extLst>
          </p:cNvPr>
          <p:cNvSpPr>
            <a:spLocks xmlns:a="http://schemas.openxmlformats.org/drawingml/2006/main" noGrp="1"/>
          </p:cNvSpPr>
          <p:nvPr/>
        </p:nvSpPr>
        <p:spPr>
          <a:xfrm xmlns:a="http://schemas.openxmlformats.org/drawingml/2006/main">
            <a:off x="868680" y="5833872"/>
            <a:ext cx="347472" cy="347472"/>
          </a:xfrm>
          <a:prstGeom xmlns:a="http://schemas.openxmlformats.org/drawingml/2006/main" prst="ellipse">
            <a:avLst/>
          </a:prstGeom>
          <a:solidFill xmlns:a="http://schemas.openxmlformats.org/drawingml/2006/main">
            <a:srgbClr val="7C3AED"/>
          </a:solidFill>
        </p:spPr>
      </p:sp>
      <p:sp>
        <p:nvSpPr>
          <p:cNvPr id="36" name="Text 34">
            <a:extLst xmlns:a="http://schemas.openxmlformats.org/drawingml/2006/main">
              <a:ext uri="{FF2B5EF4-FFF2-40B4-BE49-F238E27FC236}">
                <a16:creationId xmlns:a16="http://schemas.microsoft.com/office/drawing/2014/main" id="{695A21E1-AF2A-4C0C-8D2A-884E15EFFBA5}"/>
              </a:ext>
            </a:extLst>
          </p:cNvPr>
          <p:cNvSpPr>
            <a:spLocks xmlns:a="http://schemas.openxmlformats.org/drawingml/2006/main" noGrp="1"/>
          </p:cNvSpPr>
          <p:nvPr/>
        </p:nvSpPr>
        <p:spPr>
          <a:xfrm xmlns:a="http://schemas.openxmlformats.org/drawingml/2006/main">
            <a:off x="868680" y="5833872"/>
            <a:ext cx="3474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FFFFFF"/>
                </a:solidFill>
                <a:latin typeface="Calibri"/>
                <a:ea typeface="Calibri"/>
                <a:cs typeface="Calibri"/>
              </a:rPr>
              <a:t>06</a:t>
            </a:r>
            <a:endParaRPr sz="1300"/>
          </a:p>
        </p:txBody>
      </p:sp>
      <p:sp>
        <p:nvSpPr>
          <p:cNvPr id="37" name="Text 35">
            <a:extLst xmlns:a="http://schemas.openxmlformats.org/drawingml/2006/main">
              <a:ext uri="{FF2B5EF4-FFF2-40B4-BE49-F238E27FC236}">
                <a16:creationId xmlns:a16="http://schemas.microsoft.com/office/drawing/2014/main" id="{5F3B5A23-A902-4652-8F13-50811FE6D60A}"/>
              </a:ext>
            </a:extLst>
          </p:cNvPr>
          <p:cNvSpPr>
            <a:spLocks xmlns:a="http://schemas.openxmlformats.org/drawingml/2006/main" noGrp="1"/>
          </p:cNvSpPr>
          <p:nvPr/>
        </p:nvSpPr>
        <p:spPr>
          <a:xfrm xmlns:a="http://schemas.openxmlformats.org/drawingml/2006/main">
            <a:off x="1508760" y="5760720"/>
            <a:ext cx="6858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50" b="1">
                <a:solidFill>
                  <a:srgbClr val="0D0E14"/>
                </a:solidFill>
                <a:latin typeface="Calibri"/>
                <a:ea typeface="Calibri"/>
                <a:cs typeface="Calibri"/>
              </a:rPr>
              <a:t>Cierre + entregable</a:t>
            </a:r>
            <a:endParaRPr sz="1650"/>
          </a:p>
        </p:txBody>
      </p:sp>
      <p:sp>
        <p:nvSpPr>
          <p:cNvPr id="38" name="Text 36">
            <a:extLst xmlns:a="http://schemas.openxmlformats.org/drawingml/2006/main">
              <a:ext uri="{FF2B5EF4-FFF2-40B4-BE49-F238E27FC236}">
                <a16:creationId xmlns:a16="http://schemas.microsoft.com/office/drawing/2014/main" id="{4E0B4E7F-4351-4AC4-874D-2B6483F5D840}"/>
              </a:ext>
            </a:extLst>
          </p:cNvPr>
          <p:cNvSpPr>
            <a:spLocks xmlns:a="http://schemas.openxmlformats.org/drawingml/2006/main" noGrp="1"/>
          </p:cNvSpPr>
          <p:nvPr/>
        </p:nvSpPr>
        <p:spPr>
          <a:xfrm xmlns:a="http://schemas.openxmlformats.org/drawingml/2006/main">
            <a:off x="1508760" y="6062472"/>
            <a:ext cx="6858000"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6B7280"/>
                </a:solidFill>
                <a:latin typeface="Calibri"/>
                <a:ea typeface="Calibri"/>
                <a:cs typeface="Calibri"/>
              </a:rPr>
              <a:t>Tu proyecto personal a 12 meses</a:t>
            </a:r>
            <a:endParaRPr sz="1200"/>
          </a:p>
        </p:txBody>
      </p:sp>
      <p:sp>
        <p:nvSpPr>
          <p:cNvPr id="39" name="Text 37">
            <a:extLst xmlns:a="http://schemas.openxmlformats.org/drawingml/2006/main">
              <a:ext uri="{FF2B5EF4-FFF2-40B4-BE49-F238E27FC236}">
                <a16:creationId xmlns:a16="http://schemas.microsoft.com/office/drawing/2014/main" id="{17E1CA99-E8D6-440C-8845-26B1B991873A}"/>
              </a:ext>
            </a:extLst>
          </p:cNvPr>
          <p:cNvSpPr>
            <a:spLocks xmlns:a="http://schemas.openxmlformats.org/drawingml/2006/main" noGrp="1"/>
          </p:cNvSpPr>
          <p:nvPr/>
        </p:nvSpPr>
        <p:spPr>
          <a:xfrm xmlns:a="http://schemas.openxmlformats.org/drawingml/2006/main">
            <a:off x="9692640" y="5833872"/>
            <a:ext cx="192024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100">
                <a:solidFill>
                  <a:srgbClr val="9CA3AF"/>
                </a:solidFill>
                <a:latin typeface="Calibri"/>
                <a:ea typeface="Calibri"/>
                <a:cs typeface="Calibri"/>
              </a:rPr>
              <a:t>63–75 min</a:t>
            </a:r>
            <a:endParaRPr sz="1100"/>
          </a:p>
        </p:txBody>
      </p:sp>
      <p:sp>
        <p:nvSpPr>
          <p:cNvPr id="40" name="Text 38">
            <a:extLst xmlns:a="http://schemas.openxmlformats.org/drawingml/2006/main">
              <a:ext uri="{FF2B5EF4-FFF2-40B4-BE49-F238E27FC236}">
                <a16:creationId xmlns:a16="http://schemas.microsoft.com/office/drawing/2014/main" id="{1ED9E614-3417-455B-ABB9-F8640682A8B0}"/>
              </a:ext>
            </a:extLst>
          </p:cNvPr>
          <p:cNvSpPr>
            <a:spLocks xmlns:a="http://schemas.openxmlformats.org/drawingml/2006/main" noGrp="1"/>
          </p:cNvSpPr>
          <p:nvPr/>
        </p:nvSpPr>
        <p:spPr>
          <a:xfrm xmlns:a="http://schemas.openxmlformats.org/drawingml/2006/main">
            <a:off x="594360" y="644652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50">
                <a:solidFill>
                  <a:srgbClr val="9CA3AF"/>
                </a:solidFill>
                <a:latin typeface="Calibri"/>
                <a:ea typeface="Calibri"/>
                <a:cs typeface="Calibri"/>
              </a:rPr>
              <a:t>SEMANA 2  ·  EL MÉTODO DE LAS CUENTAS  ·  AIP</a:t>
            </a:r>
            <a:endParaRPr sz="850"/>
          </a:p>
        </p:txBody>
      </p:sp>
      <p:sp>
        <p:nvSpPr>
          <p:cNvPr id="41" name="Text 39">
            <a:extLst xmlns:a="http://schemas.openxmlformats.org/drawingml/2006/main">
              <a:ext uri="{FF2B5EF4-FFF2-40B4-BE49-F238E27FC236}">
                <a16:creationId xmlns:a16="http://schemas.microsoft.com/office/drawing/2014/main" id="{AD8E97DA-C22E-4B71-B105-C06DA14E28AA}"/>
              </a:ext>
            </a:extLst>
          </p:cNvPr>
          <p:cNvSpPr>
            <a:spLocks xmlns:a="http://schemas.openxmlformats.org/drawingml/2006/main" noGrp="1"/>
          </p:cNvSpPr>
          <p:nvPr/>
        </p:nvSpPr>
        <p:spPr>
          <a:xfrm xmlns:a="http://schemas.openxmlformats.org/drawingml/2006/main">
            <a:off x="11140135" y="6446520"/>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9CA3AF"/>
                </a:solidFill>
                <a:latin typeface="Calibri"/>
                <a:ea typeface="Calibri"/>
                <a:cs typeface="Calibri"/>
              </a:rPr>
              <a:t>2</a:t>
            </a:r>
            <a:endParaRPr sz="900"/>
          </a:p>
        </p:txBody>
      </p:sp>
    </p:spTree>
    <p:extLst>
      <p:ext uri="{BB962C8B-B14F-4D97-AF65-F5344CB8AC3E}">
        <p14:creationId xmlns:p14="http://schemas.microsoft.com/office/powerpoint/2010/main" val="1805937605"/>
      </p:ext>
    </p:extLst>
  </p:cSld>
</p:sld>
</file>

<file path=ppt/slides/slide3.xml><?xml version="1.0" encoding="utf-8"?>
<p:sld xmlns:p="http://schemas.openxmlformats.org/presentationml/2006/main">
  <p:cSld>
    <p:bg>
      <p:bgPr>
        <a:solidFill xmlns:a="http://schemas.openxmlformats.org/drawingml/2006/main">
          <a:srgbClr val="0D0E14"/>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B4BD9E57-CF63-4DDF-99D4-163779B6F6E2}"/>
              </a:ext>
            </a:extLst>
          </p:cNvPr>
          <p:cNvSpPr>
            <a:spLocks xmlns:a="http://schemas.openxmlformats.org/drawingml/2006/main" noGrp="1"/>
          </p:cNvSpPr>
          <p:nvPr/>
        </p:nvSpPr>
        <p:spPr>
          <a:xfrm xmlns:a="http://schemas.openxmlformats.org/drawingml/2006/main">
            <a:off x="594360" y="347472"/>
            <a:ext cx="9144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spc="250">
                <a:solidFill>
                  <a:srgbClr val="F59E0B"/>
                </a:solidFill>
                <a:latin typeface="Calibri"/>
                <a:ea typeface="Calibri"/>
                <a:cs typeface="Calibri"/>
              </a:rPr>
              <a:t>VERIFICACIÓN · CÁPSULA DE MOODLE</a:t>
            </a:r>
            <a:endParaRPr sz="1150"/>
          </a:p>
        </p:txBody>
      </p:sp>
      <p:sp>
        <p:nvSpPr>
          <p:cNvPr id="3" name="Text 1">
            <a:extLst xmlns:a="http://schemas.openxmlformats.org/drawingml/2006/main">
              <a:ext uri="{FF2B5EF4-FFF2-40B4-BE49-F238E27FC236}">
                <a16:creationId xmlns:a16="http://schemas.microsoft.com/office/drawing/2014/main" id="{9F1B5468-6FF0-469B-9946-7A95DF49FD1C}"/>
              </a:ext>
            </a:extLst>
          </p:cNvPr>
          <p:cNvSpPr>
            <a:spLocks xmlns:a="http://schemas.openxmlformats.org/drawingml/2006/main" noGrp="1"/>
          </p:cNvSpPr>
          <p:nvPr/>
        </p:nvSpPr>
        <p:spPr>
          <a:xfrm xmlns:a="http://schemas.openxmlformats.org/drawingml/2006/main">
            <a:off x="594360" y="658368"/>
            <a:ext cx="1024128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900" b="1">
                <a:solidFill>
                  <a:srgbClr val="FFFFFF"/>
                </a:solidFill>
                <a:latin typeface="Calibri"/>
                <a:ea typeface="Calibri"/>
                <a:cs typeface="Calibri"/>
              </a:rPr>
              <a:t>¿Recuerdas lo que viste?</a:t>
            </a:r>
            <a:endParaRPr sz="2900"/>
          </a:p>
        </p:txBody>
      </p:sp>
      <p:sp>
        <p:nvSpPr>
          <p:cNvPr id="4" name="Shape 2">
            <a:extLst xmlns:a="http://schemas.openxmlformats.org/drawingml/2006/main">
              <a:ext uri="{FF2B5EF4-FFF2-40B4-BE49-F238E27FC236}">
                <a16:creationId xmlns:a16="http://schemas.microsoft.com/office/drawing/2014/main" id="{65EF3234-D338-421C-B502-C063EBA3CFE0}"/>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oundRect">
            <a:avLst>
              <a:gd name="adj" fmla="val 22727"/>
            </a:avLst>
          </a:prstGeom>
          <a:solidFill xmlns:a="http://schemas.openxmlformats.org/drawingml/2006/main">
            <a:srgbClr val="4B4FE8"/>
          </a:solidFill>
        </p:spPr>
      </p:sp>
      <p:sp>
        <p:nvSpPr>
          <p:cNvPr id="5" name="Text 3">
            <a:extLst xmlns:a="http://schemas.openxmlformats.org/drawingml/2006/main">
              <a:ext uri="{FF2B5EF4-FFF2-40B4-BE49-F238E27FC236}">
                <a16:creationId xmlns:a16="http://schemas.microsoft.com/office/drawing/2014/main" id="{528974DD-678E-4A8B-AAD6-D3FDE6D1DAAA}"/>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Calibri"/>
                <a:ea typeface="Calibri"/>
                <a:cs typeface="Calibri"/>
              </a:rPr>
              <a:t>5 – 8 min</a:t>
            </a:r>
            <a:endParaRPr sz="1200"/>
          </a:p>
        </p:txBody>
      </p:sp>
      <p:sp>
        <p:nvSpPr>
          <p:cNvPr id="6" name="Shape 4">
            <a:extLst xmlns:a="http://schemas.openxmlformats.org/drawingml/2006/main">
              <a:ext uri="{FF2B5EF4-FFF2-40B4-BE49-F238E27FC236}">
                <a16:creationId xmlns:a16="http://schemas.microsoft.com/office/drawing/2014/main" id="{CA7E90AB-C7AF-49E6-835B-C0A1D783F12B}"/>
              </a:ext>
            </a:extLst>
          </p:cNvPr>
          <p:cNvSpPr>
            <a:spLocks xmlns:a="http://schemas.openxmlformats.org/drawingml/2006/main" noGrp="1"/>
          </p:cNvSpPr>
          <p:nvPr/>
        </p:nvSpPr>
        <p:spPr>
          <a:xfrm xmlns:a="http://schemas.openxmlformats.org/drawingml/2006/main">
            <a:off x="594360" y="1965960"/>
            <a:ext cx="10927080" cy="1664208"/>
          </a:xfrm>
          <a:prstGeom xmlns:a="http://schemas.openxmlformats.org/drawingml/2006/main" prst="roundRect">
            <a:avLst>
              <a:gd name="adj" fmla="val 5495"/>
            </a:avLst>
          </a:prstGeom>
          <a:solidFill xmlns:a="http://schemas.openxmlformats.org/drawingml/2006/main">
            <a:srgbClr val="17191F"/>
          </a:solidFill>
        </p:spPr>
      </p:sp>
      <p:sp>
        <p:nvSpPr>
          <p:cNvPr id="7" name="Shape 5">
            <a:extLst xmlns:a="http://schemas.openxmlformats.org/drawingml/2006/main">
              <a:ext uri="{FF2B5EF4-FFF2-40B4-BE49-F238E27FC236}">
                <a16:creationId xmlns:a16="http://schemas.microsoft.com/office/drawing/2014/main" id="{6E516C31-395A-4F2D-9563-3B2FC931C914}"/>
              </a:ext>
            </a:extLst>
          </p:cNvPr>
          <p:cNvSpPr>
            <a:spLocks xmlns:a="http://schemas.openxmlformats.org/drawingml/2006/main" noGrp="1"/>
          </p:cNvSpPr>
          <p:nvPr/>
        </p:nvSpPr>
        <p:spPr>
          <a:xfrm xmlns:a="http://schemas.openxmlformats.org/drawingml/2006/main">
            <a:off x="941832" y="2313432"/>
            <a:ext cx="420624" cy="420624"/>
          </a:xfrm>
          <a:prstGeom xmlns:a="http://schemas.openxmlformats.org/drawingml/2006/main" prst="ellipse">
            <a:avLst/>
          </a:prstGeom>
          <a:solidFill xmlns:a="http://schemas.openxmlformats.org/drawingml/2006/main">
            <a:srgbClr val="4B4FE8"/>
          </a:solidFill>
        </p:spPr>
      </p:sp>
      <p:sp>
        <p:nvSpPr>
          <p:cNvPr id="8" name="Text 6">
            <a:extLst xmlns:a="http://schemas.openxmlformats.org/drawingml/2006/main">
              <a:ext uri="{FF2B5EF4-FFF2-40B4-BE49-F238E27FC236}">
                <a16:creationId xmlns:a16="http://schemas.microsoft.com/office/drawing/2014/main" id="{B3A8142A-CC0D-4446-86E7-3A502D26BBA4}"/>
              </a:ext>
            </a:extLst>
          </p:cNvPr>
          <p:cNvSpPr>
            <a:spLocks xmlns:a="http://schemas.openxmlformats.org/drawingml/2006/main" noGrp="1"/>
          </p:cNvSpPr>
          <p:nvPr/>
        </p:nvSpPr>
        <p:spPr>
          <a:xfrm xmlns:a="http://schemas.openxmlformats.org/drawingml/2006/main">
            <a:off x="941832" y="2313432"/>
            <a:ext cx="420624"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800" b="1">
                <a:solidFill>
                  <a:srgbClr val="FFFFFF"/>
                </a:solidFill>
                <a:latin typeface="Calibri"/>
                <a:ea typeface="Calibri"/>
                <a:cs typeface="Calibri"/>
              </a:rPr>
              <a:t>1</a:t>
            </a:r>
            <a:endParaRPr sz="1800"/>
          </a:p>
        </p:txBody>
      </p:sp>
      <p:sp>
        <p:nvSpPr>
          <p:cNvPr id="9" name="Text 7">
            <a:extLst xmlns:a="http://schemas.openxmlformats.org/drawingml/2006/main">
              <a:ext uri="{FF2B5EF4-FFF2-40B4-BE49-F238E27FC236}">
                <a16:creationId xmlns:a16="http://schemas.microsoft.com/office/drawing/2014/main" id="{584E6DB7-338C-42E5-A807-DEF9A845FF88}"/>
              </a:ext>
            </a:extLst>
          </p:cNvPr>
          <p:cNvSpPr>
            <a:spLocks xmlns:a="http://schemas.openxmlformats.org/drawingml/2006/main" noGrp="1"/>
          </p:cNvSpPr>
          <p:nvPr/>
        </p:nvSpPr>
        <p:spPr>
          <a:xfrm xmlns:a="http://schemas.openxmlformats.org/drawingml/2006/main">
            <a:off x="1600200" y="2148840"/>
            <a:ext cx="9418320"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FFFFFF"/>
                </a:solidFill>
                <a:latin typeface="Calibri"/>
                <a:ea typeface="Calibri"/>
                <a:cs typeface="Calibri"/>
              </a:rPr>
              <a:t>¿Cuál es la idea central del sistema de Miller?</a:t>
            </a:r>
            <a:endParaRPr sz="1800"/>
          </a:p>
        </p:txBody>
      </p:sp>
      <p:sp>
        <p:nvSpPr>
          <p:cNvPr id="10" name="Text 8">
            <a:extLst xmlns:a="http://schemas.openxmlformats.org/drawingml/2006/main">
              <a:ext uri="{FF2B5EF4-FFF2-40B4-BE49-F238E27FC236}">
                <a16:creationId xmlns:a16="http://schemas.microsoft.com/office/drawing/2014/main" id="{41D57A04-E0EB-4698-82E5-94973653E474}"/>
              </a:ext>
            </a:extLst>
          </p:cNvPr>
          <p:cNvSpPr>
            <a:spLocks xmlns:a="http://schemas.openxmlformats.org/drawingml/2006/main" noGrp="1"/>
          </p:cNvSpPr>
          <p:nvPr/>
        </p:nvSpPr>
        <p:spPr>
          <a:xfrm xmlns:a="http://schemas.openxmlformats.org/drawingml/2006/main">
            <a:off x="1600200" y="2679192"/>
            <a:ext cx="941832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0000"/>
              </a:lnSpc>
              <a:buNone/>
            </a:pPr>
            <a:r>
              <a:rPr sz="1400" i="1">
                <a:solidFill>
                  <a:srgbClr val="4B4FE8"/>
                </a:solidFill>
                <a:latin typeface="Calibri"/>
                <a:ea typeface="Calibri"/>
                <a:cs typeface="Calibri"/>
              </a:rPr>
              <a:t>Respuesta: Repartir el dinero en cuentas ANTES de gastarlo, no ahorrar lo que sobra.</a:t>
            </a:r>
            <a:endParaRPr sz="1400"/>
          </a:p>
        </p:txBody>
      </p:sp>
      <p:sp>
        <p:nvSpPr>
          <p:cNvPr id="11" name="Shape 9">
            <a:extLst xmlns:a="http://schemas.openxmlformats.org/drawingml/2006/main">
              <a:ext uri="{FF2B5EF4-FFF2-40B4-BE49-F238E27FC236}">
                <a16:creationId xmlns:a16="http://schemas.microsoft.com/office/drawing/2014/main" id="{62F7E3C4-C003-482F-A8D2-CE03F4B83963}"/>
              </a:ext>
            </a:extLst>
          </p:cNvPr>
          <p:cNvSpPr>
            <a:spLocks xmlns:a="http://schemas.openxmlformats.org/drawingml/2006/main" noGrp="1"/>
          </p:cNvSpPr>
          <p:nvPr/>
        </p:nvSpPr>
        <p:spPr>
          <a:xfrm xmlns:a="http://schemas.openxmlformats.org/drawingml/2006/main">
            <a:off x="594360" y="3840480"/>
            <a:ext cx="10927080" cy="1664208"/>
          </a:xfrm>
          <a:prstGeom xmlns:a="http://schemas.openxmlformats.org/drawingml/2006/main" prst="roundRect">
            <a:avLst>
              <a:gd name="adj" fmla="val 5495"/>
            </a:avLst>
          </a:prstGeom>
          <a:solidFill xmlns:a="http://schemas.openxmlformats.org/drawingml/2006/main">
            <a:srgbClr val="17191F"/>
          </a:solidFill>
        </p:spPr>
      </p:sp>
      <p:sp>
        <p:nvSpPr>
          <p:cNvPr id="12" name="Shape 10">
            <a:extLst xmlns:a="http://schemas.openxmlformats.org/drawingml/2006/main">
              <a:ext uri="{FF2B5EF4-FFF2-40B4-BE49-F238E27FC236}">
                <a16:creationId xmlns:a16="http://schemas.microsoft.com/office/drawing/2014/main" id="{B8C70561-F485-4194-ABFF-D27E7600EFE0}"/>
              </a:ext>
            </a:extLst>
          </p:cNvPr>
          <p:cNvSpPr>
            <a:spLocks xmlns:a="http://schemas.openxmlformats.org/drawingml/2006/main" noGrp="1"/>
          </p:cNvSpPr>
          <p:nvPr/>
        </p:nvSpPr>
        <p:spPr>
          <a:xfrm xmlns:a="http://schemas.openxmlformats.org/drawingml/2006/main">
            <a:off x="941832" y="4187952"/>
            <a:ext cx="420624" cy="420624"/>
          </a:xfrm>
          <a:prstGeom xmlns:a="http://schemas.openxmlformats.org/drawingml/2006/main" prst="ellipse">
            <a:avLst/>
          </a:prstGeom>
          <a:solidFill xmlns:a="http://schemas.openxmlformats.org/drawingml/2006/main">
            <a:srgbClr val="0F9D8C"/>
          </a:solidFill>
        </p:spPr>
      </p:sp>
      <p:sp>
        <p:nvSpPr>
          <p:cNvPr id="13" name="Text 11">
            <a:extLst xmlns:a="http://schemas.openxmlformats.org/drawingml/2006/main">
              <a:ext uri="{FF2B5EF4-FFF2-40B4-BE49-F238E27FC236}">
                <a16:creationId xmlns:a16="http://schemas.microsoft.com/office/drawing/2014/main" id="{4935A03F-9C60-4B2C-92BA-3FFF0E66CD98}"/>
              </a:ext>
            </a:extLst>
          </p:cNvPr>
          <p:cNvSpPr>
            <a:spLocks xmlns:a="http://schemas.openxmlformats.org/drawingml/2006/main" noGrp="1"/>
          </p:cNvSpPr>
          <p:nvPr/>
        </p:nvSpPr>
        <p:spPr>
          <a:xfrm xmlns:a="http://schemas.openxmlformats.org/drawingml/2006/main">
            <a:off x="941832" y="4187952"/>
            <a:ext cx="420624"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800" b="1">
                <a:solidFill>
                  <a:srgbClr val="FFFFFF"/>
                </a:solidFill>
                <a:latin typeface="Calibri"/>
                <a:ea typeface="Calibri"/>
                <a:cs typeface="Calibri"/>
              </a:rPr>
              <a:t>2</a:t>
            </a:r>
            <a:endParaRPr sz="1800"/>
          </a:p>
        </p:txBody>
      </p:sp>
      <p:sp>
        <p:nvSpPr>
          <p:cNvPr id="14" name="Text 12">
            <a:extLst xmlns:a="http://schemas.openxmlformats.org/drawingml/2006/main">
              <a:ext uri="{FF2B5EF4-FFF2-40B4-BE49-F238E27FC236}">
                <a16:creationId xmlns:a16="http://schemas.microsoft.com/office/drawing/2014/main" id="{8333B16F-74EA-43AE-BBEB-B09F868D169F}"/>
              </a:ext>
            </a:extLst>
          </p:cNvPr>
          <p:cNvSpPr>
            <a:spLocks xmlns:a="http://schemas.openxmlformats.org/drawingml/2006/main" noGrp="1"/>
          </p:cNvSpPr>
          <p:nvPr/>
        </p:nvSpPr>
        <p:spPr>
          <a:xfrm xmlns:a="http://schemas.openxmlformats.org/drawingml/2006/main">
            <a:off x="1600200" y="4023360"/>
            <a:ext cx="9418320"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FFFFFF"/>
                </a:solidFill>
                <a:latin typeface="Calibri"/>
                <a:ea typeface="Calibri"/>
                <a:cs typeface="Calibri"/>
              </a:rPr>
              <a:t>Nombra al menos tres de las cinco cuentas del sistema.</a:t>
            </a:r>
            <a:endParaRPr sz="1800"/>
          </a:p>
        </p:txBody>
      </p:sp>
      <p:sp>
        <p:nvSpPr>
          <p:cNvPr id="15" name="Text 13">
            <a:extLst xmlns:a="http://schemas.openxmlformats.org/drawingml/2006/main">
              <a:ext uri="{FF2B5EF4-FFF2-40B4-BE49-F238E27FC236}">
                <a16:creationId xmlns:a16="http://schemas.microsoft.com/office/drawing/2014/main" id="{A438C528-C5FC-40C0-B564-FD6D3D6A8021}"/>
              </a:ext>
            </a:extLst>
          </p:cNvPr>
          <p:cNvSpPr>
            <a:spLocks xmlns:a="http://schemas.openxmlformats.org/drawingml/2006/main" noGrp="1"/>
          </p:cNvSpPr>
          <p:nvPr/>
        </p:nvSpPr>
        <p:spPr>
          <a:xfrm xmlns:a="http://schemas.openxmlformats.org/drawingml/2006/main">
            <a:off x="1600200" y="4553712"/>
            <a:ext cx="941832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0000"/>
              </a:lnSpc>
              <a:buNone/>
            </a:pPr>
            <a:r>
              <a:rPr sz="1400" i="1">
                <a:solidFill>
                  <a:srgbClr val="0F9D8C"/>
                </a:solidFill>
                <a:latin typeface="Calibri"/>
                <a:ea typeface="Calibri"/>
                <a:cs typeface="Calibri"/>
              </a:rPr>
              <a:t>Respuesta: Gasto diario · Metas · Yo del futuro · Compartir · Aprender</a:t>
            </a:r>
            <a:endParaRPr sz="1400"/>
          </a:p>
        </p:txBody>
      </p:sp>
      <p:sp>
        <p:nvSpPr>
          <p:cNvPr id="16" name="Text 14">
            <a:extLst xmlns:a="http://schemas.openxmlformats.org/drawingml/2006/main">
              <a:ext uri="{FF2B5EF4-FFF2-40B4-BE49-F238E27FC236}">
                <a16:creationId xmlns:a16="http://schemas.microsoft.com/office/drawing/2014/main" id="{083655D9-9604-421D-8756-01ECDCECEF68}"/>
              </a:ext>
            </a:extLst>
          </p:cNvPr>
          <p:cNvSpPr>
            <a:spLocks xmlns:a="http://schemas.openxmlformats.org/drawingml/2006/main" noGrp="1"/>
          </p:cNvSpPr>
          <p:nvPr/>
        </p:nvSpPr>
        <p:spPr>
          <a:xfrm xmlns:a="http://schemas.openxmlformats.org/drawingml/2006/main">
            <a:off x="594360" y="644652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50">
                <a:solidFill>
                  <a:srgbClr val="6B7280"/>
                </a:solidFill>
                <a:latin typeface="Calibri"/>
                <a:ea typeface="Calibri"/>
                <a:cs typeface="Calibri"/>
              </a:rPr>
              <a:t>SEMANA 2  ·  EL MÉTODO DE LAS CUENTAS  ·  AIP</a:t>
            </a:r>
            <a:endParaRPr sz="850"/>
          </a:p>
        </p:txBody>
      </p:sp>
      <p:sp>
        <p:nvSpPr>
          <p:cNvPr id="17" name="Text 15">
            <a:extLst xmlns:a="http://schemas.openxmlformats.org/drawingml/2006/main">
              <a:ext uri="{FF2B5EF4-FFF2-40B4-BE49-F238E27FC236}">
                <a16:creationId xmlns:a16="http://schemas.microsoft.com/office/drawing/2014/main" id="{F750E7A2-A063-4A3F-AF5A-905F1DFE60DC}"/>
              </a:ext>
            </a:extLst>
          </p:cNvPr>
          <p:cNvSpPr>
            <a:spLocks xmlns:a="http://schemas.openxmlformats.org/drawingml/2006/main" noGrp="1"/>
          </p:cNvSpPr>
          <p:nvPr/>
        </p:nvSpPr>
        <p:spPr>
          <a:xfrm xmlns:a="http://schemas.openxmlformats.org/drawingml/2006/main">
            <a:off x="11140135" y="6446520"/>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6B7280"/>
                </a:solidFill>
                <a:latin typeface="Calibri"/>
                <a:ea typeface="Calibri"/>
                <a:cs typeface="Calibri"/>
              </a:rPr>
              <a:t>3</a:t>
            </a:r>
            <a:endParaRPr sz="900"/>
          </a:p>
        </p:txBody>
      </p:sp>
    </p:spTree>
    <p:extLst>
      <p:ext uri="{BB962C8B-B14F-4D97-AF65-F5344CB8AC3E}">
        <p14:creationId xmlns:p14="http://schemas.microsoft.com/office/powerpoint/2010/main" val="106943056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886BEAC5-9432-4305-B79A-43DA7E8666D7}"/>
              </a:ext>
            </a:extLst>
          </p:cNvPr>
          <p:cNvSpPr>
            <a:spLocks xmlns:a="http://schemas.openxmlformats.org/drawingml/2006/main" noGrp="1"/>
          </p:cNvSpPr>
          <p:nvPr/>
        </p:nvSpPr>
        <p:spPr>
          <a:xfrm xmlns:a="http://schemas.openxmlformats.org/drawingml/2006/main">
            <a:off x="594360" y="347472"/>
            <a:ext cx="9144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spc="250">
                <a:solidFill>
                  <a:srgbClr val="4B4FE8"/>
                </a:solidFill>
                <a:latin typeface="Calibri"/>
                <a:ea typeface="Calibri"/>
                <a:cs typeface="Calibri"/>
              </a:rPr>
              <a:t>ACTIVACIÓN  ·  PASO 1</a:t>
            </a:r>
            <a:endParaRPr sz="1150"/>
          </a:p>
        </p:txBody>
      </p:sp>
      <p:sp>
        <p:nvSpPr>
          <p:cNvPr id="3" name="Text 1">
            <a:extLst xmlns:a="http://schemas.openxmlformats.org/drawingml/2006/main">
              <a:ext uri="{FF2B5EF4-FFF2-40B4-BE49-F238E27FC236}">
                <a16:creationId xmlns:a16="http://schemas.microsoft.com/office/drawing/2014/main" id="{5689848F-8A39-484D-8F90-1FB851C7B880}"/>
              </a:ext>
            </a:extLst>
          </p:cNvPr>
          <p:cNvSpPr>
            <a:spLocks xmlns:a="http://schemas.openxmlformats.org/drawingml/2006/main" noGrp="1"/>
          </p:cNvSpPr>
          <p:nvPr/>
        </p:nvSpPr>
        <p:spPr>
          <a:xfrm xmlns:a="http://schemas.openxmlformats.org/drawingml/2006/main">
            <a:off x="594360" y="658368"/>
            <a:ext cx="1024128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900" b="1">
                <a:solidFill>
                  <a:srgbClr val="0D0E14"/>
                </a:solidFill>
                <a:latin typeface="Calibri"/>
                <a:ea typeface="Calibri"/>
                <a:cs typeface="Calibri"/>
              </a:rPr>
              <a:t>Reparto a mano — antes de abrir el Excel.</a:t>
            </a:r>
            <a:endParaRPr sz="2900"/>
          </a:p>
        </p:txBody>
      </p:sp>
      <p:sp>
        <p:nvSpPr>
          <p:cNvPr id="4" name="Shape 2">
            <a:extLst xmlns:a="http://schemas.openxmlformats.org/drawingml/2006/main">
              <a:ext uri="{FF2B5EF4-FFF2-40B4-BE49-F238E27FC236}">
                <a16:creationId xmlns:a16="http://schemas.microsoft.com/office/drawing/2014/main" id="{B5BAA802-4BF7-4C37-A463-53A56B384B5A}"/>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oundRect">
            <a:avLst>
              <a:gd name="adj" fmla="val 22727"/>
            </a:avLst>
          </a:prstGeom>
          <a:solidFill xmlns:a="http://schemas.openxmlformats.org/drawingml/2006/main">
            <a:srgbClr val="4B4FE8"/>
          </a:solidFill>
        </p:spPr>
      </p:sp>
      <p:sp>
        <p:nvSpPr>
          <p:cNvPr id="5" name="Text 3">
            <a:extLst xmlns:a="http://schemas.openxmlformats.org/drawingml/2006/main">
              <a:ext uri="{FF2B5EF4-FFF2-40B4-BE49-F238E27FC236}">
                <a16:creationId xmlns:a16="http://schemas.microsoft.com/office/drawing/2014/main" id="{732503D0-7BCC-4DF5-9905-6D637CE8FB65}"/>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Calibri"/>
                <a:ea typeface="Calibri"/>
                <a:cs typeface="Calibri"/>
              </a:rPr>
              <a:t>8 – 14 min</a:t>
            </a:r>
            <a:endParaRPr sz="1200"/>
          </a:p>
        </p:txBody>
      </p:sp>
      <p:sp>
        <p:nvSpPr>
          <p:cNvPr id="6" name="Shape 4">
            <a:extLst xmlns:a="http://schemas.openxmlformats.org/drawingml/2006/main">
              <a:ext uri="{FF2B5EF4-FFF2-40B4-BE49-F238E27FC236}">
                <a16:creationId xmlns:a16="http://schemas.microsoft.com/office/drawing/2014/main" id="{C4AC3679-868F-48E8-8DFB-C6C2EA122627}"/>
              </a:ext>
            </a:extLst>
          </p:cNvPr>
          <p:cNvSpPr>
            <a:spLocks xmlns:a="http://schemas.openxmlformats.org/drawingml/2006/main" noGrp="1"/>
          </p:cNvSpPr>
          <p:nvPr/>
        </p:nvSpPr>
        <p:spPr>
          <a:xfrm xmlns:a="http://schemas.openxmlformats.org/drawingml/2006/main">
            <a:off x="594360" y="1920240"/>
            <a:ext cx="3931920" cy="4160520"/>
          </a:xfrm>
          <a:prstGeom xmlns:a="http://schemas.openxmlformats.org/drawingml/2006/main" prst="roundRect">
            <a:avLst>
              <a:gd name="adj" fmla="val 2326"/>
            </a:avLst>
          </a:prstGeom>
          <a:solidFill xmlns:a="http://schemas.openxmlformats.org/drawingml/2006/main">
            <a:srgbClr val="F4F5FD"/>
          </a:solidFill>
          <a:effectLst xmlns:a="http://schemas.openxmlformats.org/drawingml/2006/main">
            <a:outerShdw blurRad="152400" dist="38100" dir="5400000" sx="100000" sy="100000" kx="0" ky="0" algn="bl" rotWithShape="0">
              <a:srgbClr val="1A1A2E">
                <a:alpha val="10000"/>
              </a:srgbClr>
            </a:outerShdw>
          </a:effectLst>
        </p:spPr>
      </p:sp>
      <p:sp>
        <p:nvSpPr>
          <p:cNvPr id="7" name="Text 5">
            <a:extLst xmlns:a="http://schemas.openxmlformats.org/drawingml/2006/main">
              <a:ext uri="{FF2B5EF4-FFF2-40B4-BE49-F238E27FC236}">
                <a16:creationId xmlns:a16="http://schemas.microsoft.com/office/drawing/2014/main" id="{B57C0CB3-89A6-4019-AB5B-5552F41C989A}"/>
              </a:ext>
            </a:extLst>
          </p:cNvPr>
          <p:cNvSpPr>
            <a:spLocks xmlns:a="http://schemas.openxmlformats.org/drawingml/2006/main" noGrp="1"/>
          </p:cNvSpPr>
          <p:nvPr/>
        </p:nvSpPr>
        <p:spPr>
          <a:xfrm xmlns:a="http://schemas.openxmlformats.org/drawingml/2006/main">
            <a:off x="914400" y="2103120"/>
            <a:ext cx="33832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4B4FE8"/>
                </a:solidFill>
                <a:latin typeface="Calibri"/>
                <a:ea typeface="Calibri"/>
                <a:cs typeface="Calibri"/>
              </a:rPr>
              <a:t>Mi mesada semanal:</a:t>
            </a:r>
            <a:endParaRPr sz="1300"/>
          </a:p>
        </p:txBody>
      </p:sp>
      <p:sp>
        <p:nvSpPr>
          <p:cNvPr id="8" name="Text 6">
            <a:extLst xmlns:a="http://schemas.openxmlformats.org/drawingml/2006/main">
              <a:ext uri="{FF2B5EF4-FFF2-40B4-BE49-F238E27FC236}">
                <a16:creationId xmlns:a16="http://schemas.microsoft.com/office/drawing/2014/main" id="{E73790DB-C920-4C82-AB2A-74CA6193830F}"/>
              </a:ext>
            </a:extLst>
          </p:cNvPr>
          <p:cNvSpPr>
            <a:spLocks xmlns:a="http://schemas.openxmlformats.org/drawingml/2006/main" noGrp="1"/>
          </p:cNvSpPr>
          <p:nvPr/>
        </p:nvSpPr>
        <p:spPr>
          <a:xfrm xmlns:a="http://schemas.openxmlformats.org/drawingml/2006/main">
            <a:off x="914400" y="2487168"/>
            <a:ext cx="338328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000" b="1">
                <a:solidFill>
                  <a:srgbClr val="0D0E14"/>
                </a:solidFill>
                <a:latin typeface="Calibri"/>
                <a:ea typeface="Calibri"/>
                <a:cs typeface="Calibri"/>
              </a:rPr>
              <a:t>$  ___________</a:t>
            </a:r>
            <a:endParaRPr sz="3000"/>
          </a:p>
        </p:txBody>
      </p:sp>
      <p:sp>
        <p:nvSpPr>
          <p:cNvPr id="9" name="Text 7">
            <a:extLst xmlns:a="http://schemas.openxmlformats.org/drawingml/2006/main">
              <a:ext uri="{FF2B5EF4-FFF2-40B4-BE49-F238E27FC236}">
                <a16:creationId xmlns:a16="http://schemas.microsoft.com/office/drawing/2014/main" id="{57698746-4C3F-42E4-8CB0-5F4C5DBBC760}"/>
              </a:ext>
            </a:extLst>
          </p:cNvPr>
          <p:cNvSpPr>
            <a:spLocks xmlns:a="http://schemas.openxmlformats.org/drawingml/2006/main" noGrp="1"/>
          </p:cNvSpPr>
          <p:nvPr/>
        </p:nvSpPr>
        <p:spPr>
          <a:xfrm xmlns:a="http://schemas.openxmlformats.org/drawingml/2006/main">
            <a:off x="914400" y="3200400"/>
            <a:ext cx="33832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i="1">
                <a:solidFill>
                  <a:srgbClr val="6B7280"/>
                </a:solidFill>
                <a:latin typeface="Calibri"/>
                <a:ea typeface="Calibri"/>
                <a:cs typeface="Calibri"/>
              </a:rPr>
              <a:t>(escríbelo aquí o usa $10)</a:t>
            </a:r>
            <a:endParaRPr sz="1100"/>
          </a:p>
        </p:txBody>
      </p:sp>
      <p:sp>
        <p:nvSpPr>
          <p:cNvPr id="10" name="Text 8">
            <a:extLst xmlns:a="http://schemas.openxmlformats.org/drawingml/2006/main">
              <a:ext uri="{FF2B5EF4-FFF2-40B4-BE49-F238E27FC236}">
                <a16:creationId xmlns:a16="http://schemas.microsoft.com/office/drawing/2014/main" id="{F3347CAB-3A37-4220-B392-8686902C8926}"/>
              </a:ext>
            </a:extLst>
          </p:cNvPr>
          <p:cNvSpPr>
            <a:spLocks xmlns:a="http://schemas.openxmlformats.org/drawingml/2006/main" noGrp="1"/>
          </p:cNvSpPr>
          <p:nvPr/>
        </p:nvSpPr>
        <p:spPr>
          <a:xfrm xmlns:a="http://schemas.openxmlformats.org/drawingml/2006/main">
            <a:off x="914400" y="3749040"/>
            <a:ext cx="338328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a:solidFill>
                  <a:srgbClr val="0D0E14"/>
                </a:solidFill>
                <a:latin typeface="Calibri"/>
                <a:ea typeface="Calibri"/>
                <a:cs typeface="Calibri"/>
              </a:rPr>
              <a:t>Consejo:</a:t>
            </a:r>
            <a:endParaRPr sz="1100"/>
          </a:p>
        </p:txBody>
      </p:sp>
      <p:sp>
        <p:nvSpPr>
          <p:cNvPr id="11" name="Text 9">
            <a:extLst xmlns:a="http://schemas.openxmlformats.org/drawingml/2006/main">
              <a:ext uri="{FF2B5EF4-FFF2-40B4-BE49-F238E27FC236}">
                <a16:creationId xmlns:a16="http://schemas.microsoft.com/office/drawing/2014/main" id="{A524F9CF-3F2A-450E-96B7-073424CABB9B}"/>
              </a:ext>
            </a:extLst>
          </p:cNvPr>
          <p:cNvSpPr>
            <a:spLocks xmlns:a="http://schemas.openxmlformats.org/drawingml/2006/main" noGrp="1"/>
          </p:cNvSpPr>
          <p:nvPr/>
        </p:nvSpPr>
        <p:spPr>
          <a:xfrm xmlns:a="http://schemas.openxmlformats.org/drawingml/2006/main">
            <a:off x="914400" y="4041648"/>
            <a:ext cx="3383280"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20000"/>
              </a:lnSpc>
              <a:buNone/>
            </a:pPr>
            <a:r>
              <a:rPr sz="1100">
                <a:solidFill>
                  <a:srgbClr val="6B7280"/>
                </a:solidFill>
                <a:latin typeface="Calibri"/>
                <a:ea typeface="Calibri"/>
                <a:cs typeface="Calibri"/>
              </a:rPr>
              <a:t>Si no tienes mesada, usa $10 — el ejemplo del video. Puedes cambiarlo después en el Excel.</a:t>
            </a:r>
            <a:endParaRPr sz="1100"/>
          </a:p>
        </p:txBody>
      </p:sp>
      <p:sp>
        <p:nvSpPr>
          <p:cNvPr id="12" name="Text 10">
            <a:extLst xmlns:a="http://schemas.openxmlformats.org/drawingml/2006/main">
              <a:ext uri="{FF2B5EF4-FFF2-40B4-BE49-F238E27FC236}">
                <a16:creationId xmlns:a16="http://schemas.microsoft.com/office/drawing/2014/main" id="{61D553EE-26DA-44AD-A14D-A2636603DD7F}"/>
              </a:ext>
            </a:extLst>
          </p:cNvPr>
          <p:cNvSpPr>
            <a:spLocks xmlns:a="http://schemas.openxmlformats.org/drawingml/2006/main" noGrp="1"/>
          </p:cNvSpPr>
          <p:nvPr/>
        </p:nvSpPr>
        <p:spPr>
          <a:xfrm xmlns:a="http://schemas.openxmlformats.org/drawingml/2006/main">
            <a:off x="4846320" y="1874520"/>
            <a:ext cx="72694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0D0E14"/>
                </a:solidFill>
                <a:latin typeface="Calibri"/>
                <a:ea typeface="Calibri"/>
                <a:cs typeface="Calibri"/>
              </a:rPr>
              <a:t>Reparte tu mesada aquí (en papel o mentalmente):</a:t>
            </a:r>
            <a:endParaRPr sz="1200"/>
          </a:p>
        </p:txBody>
      </p:sp>
      <p:sp>
        <p:nvSpPr>
          <p:cNvPr id="13" name="Shape 11">
            <a:extLst xmlns:a="http://schemas.openxmlformats.org/drawingml/2006/main">
              <a:ext uri="{FF2B5EF4-FFF2-40B4-BE49-F238E27FC236}">
                <a16:creationId xmlns:a16="http://schemas.microsoft.com/office/drawing/2014/main" id="{2184DF7B-ABC2-4F70-8EE5-6761128DAA03}"/>
              </a:ext>
            </a:extLst>
          </p:cNvPr>
          <p:cNvSpPr>
            <a:spLocks xmlns:a="http://schemas.openxmlformats.org/drawingml/2006/main" noGrp="1"/>
          </p:cNvSpPr>
          <p:nvPr/>
        </p:nvSpPr>
        <p:spPr>
          <a:xfrm xmlns:a="http://schemas.openxmlformats.org/drawingml/2006/main">
            <a:off x="4846320" y="2286000"/>
            <a:ext cx="7269480" cy="658368"/>
          </a:xfrm>
          <a:prstGeom xmlns:a="http://schemas.openxmlformats.org/drawingml/2006/main" prst="roundRect">
            <a:avLst>
              <a:gd name="adj" fmla="val 13889"/>
            </a:avLst>
          </a:prstGeom>
          <a:solidFill xmlns:a="http://schemas.openxmlformats.org/drawingml/2006/main">
            <a:srgbClr val="F4F5FD"/>
          </a:solidFill>
        </p:spPr>
      </p:sp>
      <p:sp>
        <p:nvSpPr>
          <p:cNvPr id="14" name="Text 12">
            <a:extLst xmlns:a="http://schemas.openxmlformats.org/drawingml/2006/main">
              <a:ext uri="{FF2B5EF4-FFF2-40B4-BE49-F238E27FC236}">
                <a16:creationId xmlns:a16="http://schemas.microsoft.com/office/drawing/2014/main" id="{4067C015-8CAC-49D1-9DB7-1F1C2CE1EA0D}"/>
              </a:ext>
            </a:extLst>
          </p:cNvPr>
          <p:cNvSpPr>
            <a:spLocks xmlns:a="http://schemas.openxmlformats.org/drawingml/2006/main" noGrp="1"/>
          </p:cNvSpPr>
          <p:nvPr/>
        </p:nvSpPr>
        <p:spPr>
          <a:xfrm xmlns:a="http://schemas.openxmlformats.org/drawingml/2006/main">
            <a:off x="5029200" y="2414016"/>
            <a:ext cx="50292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a:solidFill>
                  <a:srgbClr val="000000"/>
                </a:solidFill>
                <a:latin typeface="Calibri"/>
                <a:ea typeface="Calibri"/>
                <a:cs typeface="Calibri"/>
              </a:rPr>
              <a:t>💸</a:t>
            </a:r>
            <a:endParaRPr sz="2200"/>
          </a:p>
        </p:txBody>
      </p:sp>
      <p:sp>
        <p:nvSpPr>
          <p:cNvPr id="15" name="Text 13">
            <a:extLst xmlns:a="http://schemas.openxmlformats.org/drawingml/2006/main">
              <a:ext uri="{FF2B5EF4-FFF2-40B4-BE49-F238E27FC236}">
                <a16:creationId xmlns:a16="http://schemas.microsoft.com/office/drawing/2014/main" id="{4031D72D-1E61-4311-87D9-933024DF5671}"/>
              </a:ext>
            </a:extLst>
          </p:cNvPr>
          <p:cNvSpPr>
            <a:spLocks xmlns:a="http://schemas.openxmlformats.org/drawingml/2006/main" noGrp="1"/>
          </p:cNvSpPr>
          <p:nvPr/>
        </p:nvSpPr>
        <p:spPr>
          <a:xfrm xmlns:a="http://schemas.openxmlformats.org/drawingml/2006/main">
            <a:off x="5687568" y="2450592"/>
            <a:ext cx="27432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E5484D"/>
                </a:solidFill>
                <a:latin typeface="Calibri"/>
                <a:ea typeface="Calibri"/>
                <a:cs typeface="Calibri"/>
              </a:rPr>
              <a:t>Gasto diario</a:t>
            </a:r>
            <a:endParaRPr sz="1600"/>
          </a:p>
        </p:txBody>
      </p:sp>
      <p:sp>
        <p:nvSpPr>
          <p:cNvPr id="16" name="Text 14">
            <a:extLst xmlns:a="http://schemas.openxmlformats.org/drawingml/2006/main">
              <a:ext uri="{FF2B5EF4-FFF2-40B4-BE49-F238E27FC236}">
                <a16:creationId xmlns:a16="http://schemas.microsoft.com/office/drawing/2014/main" id="{37C81003-955B-455A-A3D0-616A926D0E5D}"/>
              </a:ext>
            </a:extLst>
          </p:cNvPr>
          <p:cNvSpPr>
            <a:spLocks xmlns:a="http://schemas.openxmlformats.org/drawingml/2006/main" noGrp="1"/>
          </p:cNvSpPr>
          <p:nvPr/>
        </p:nvSpPr>
        <p:spPr>
          <a:xfrm xmlns:a="http://schemas.openxmlformats.org/drawingml/2006/main">
            <a:off x="8595360" y="2487168"/>
            <a:ext cx="192024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100">
                <a:solidFill>
                  <a:srgbClr val="9CA3AF"/>
                </a:solidFill>
                <a:latin typeface="Calibri"/>
                <a:ea typeface="Calibri"/>
                <a:cs typeface="Calibri"/>
              </a:rPr>
              <a:t>Referencia: 60%</a:t>
            </a:r>
            <a:endParaRPr sz="1100"/>
          </a:p>
        </p:txBody>
      </p:sp>
      <p:sp>
        <p:nvSpPr>
          <p:cNvPr id="17" name="Text 15">
            <a:extLst xmlns:a="http://schemas.openxmlformats.org/drawingml/2006/main">
              <a:ext uri="{FF2B5EF4-FFF2-40B4-BE49-F238E27FC236}">
                <a16:creationId xmlns:a16="http://schemas.microsoft.com/office/drawing/2014/main" id="{A4050A22-7A50-4B7E-A196-D6C40614ADC1}"/>
              </a:ext>
            </a:extLst>
          </p:cNvPr>
          <p:cNvSpPr>
            <a:spLocks xmlns:a="http://schemas.openxmlformats.org/drawingml/2006/main" noGrp="1"/>
          </p:cNvSpPr>
          <p:nvPr/>
        </p:nvSpPr>
        <p:spPr>
          <a:xfrm xmlns:a="http://schemas.openxmlformats.org/drawingml/2006/main">
            <a:off x="10607040" y="2423160"/>
            <a:ext cx="13716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700" b="1">
                <a:solidFill>
                  <a:srgbClr val="0D0E14"/>
                </a:solidFill>
                <a:latin typeface="Calibri"/>
                <a:ea typeface="Calibri"/>
                <a:cs typeface="Calibri"/>
              </a:rPr>
              <a:t>$ _______</a:t>
            </a:r>
            <a:endParaRPr sz="1700"/>
          </a:p>
        </p:txBody>
      </p:sp>
      <p:sp>
        <p:nvSpPr>
          <p:cNvPr id="18" name="Shape 16">
            <a:extLst xmlns:a="http://schemas.openxmlformats.org/drawingml/2006/main">
              <a:ext uri="{FF2B5EF4-FFF2-40B4-BE49-F238E27FC236}">
                <a16:creationId xmlns:a16="http://schemas.microsoft.com/office/drawing/2014/main" id="{21E957F2-2CED-44CB-BDC0-DBC020504411}"/>
              </a:ext>
            </a:extLst>
          </p:cNvPr>
          <p:cNvSpPr>
            <a:spLocks xmlns:a="http://schemas.openxmlformats.org/drawingml/2006/main" noGrp="1"/>
          </p:cNvSpPr>
          <p:nvPr/>
        </p:nvSpPr>
        <p:spPr>
          <a:xfrm xmlns:a="http://schemas.openxmlformats.org/drawingml/2006/main">
            <a:off x="4846320" y="3035808"/>
            <a:ext cx="7269480" cy="658368"/>
          </a:xfrm>
          <a:prstGeom xmlns:a="http://schemas.openxmlformats.org/drawingml/2006/main" prst="roundRect">
            <a:avLst>
              <a:gd name="adj" fmla="val 13889"/>
            </a:avLst>
          </a:prstGeom>
          <a:solidFill xmlns:a="http://schemas.openxmlformats.org/drawingml/2006/main">
            <a:srgbClr val="FFFFFF"/>
          </a:solidFill>
        </p:spPr>
      </p:sp>
      <p:sp>
        <p:nvSpPr>
          <p:cNvPr id="19" name="Text 17">
            <a:extLst xmlns:a="http://schemas.openxmlformats.org/drawingml/2006/main">
              <a:ext uri="{FF2B5EF4-FFF2-40B4-BE49-F238E27FC236}">
                <a16:creationId xmlns:a16="http://schemas.microsoft.com/office/drawing/2014/main" id="{402380C1-A86B-4DF9-AC67-69B8F051C6F6}"/>
              </a:ext>
            </a:extLst>
          </p:cNvPr>
          <p:cNvSpPr>
            <a:spLocks xmlns:a="http://schemas.openxmlformats.org/drawingml/2006/main" noGrp="1"/>
          </p:cNvSpPr>
          <p:nvPr/>
        </p:nvSpPr>
        <p:spPr>
          <a:xfrm xmlns:a="http://schemas.openxmlformats.org/drawingml/2006/main">
            <a:off x="5029200" y="3163824"/>
            <a:ext cx="50292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a:solidFill>
                  <a:srgbClr val="000000"/>
                </a:solidFill>
                <a:latin typeface="Calibri"/>
                <a:ea typeface="Calibri"/>
                <a:cs typeface="Calibri"/>
              </a:rPr>
              <a:t>🎯</a:t>
            </a:r>
            <a:endParaRPr sz="2200"/>
          </a:p>
        </p:txBody>
      </p:sp>
      <p:sp>
        <p:nvSpPr>
          <p:cNvPr id="20" name="Text 18">
            <a:extLst xmlns:a="http://schemas.openxmlformats.org/drawingml/2006/main">
              <a:ext uri="{FF2B5EF4-FFF2-40B4-BE49-F238E27FC236}">
                <a16:creationId xmlns:a16="http://schemas.microsoft.com/office/drawing/2014/main" id="{C997AC10-A6DF-4D95-AC87-93BEF6B8BFC6}"/>
              </a:ext>
            </a:extLst>
          </p:cNvPr>
          <p:cNvSpPr>
            <a:spLocks xmlns:a="http://schemas.openxmlformats.org/drawingml/2006/main" noGrp="1"/>
          </p:cNvSpPr>
          <p:nvPr/>
        </p:nvSpPr>
        <p:spPr>
          <a:xfrm xmlns:a="http://schemas.openxmlformats.org/drawingml/2006/main">
            <a:off x="5687568" y="3200400"/>
            <a:ext cx="27432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0F9D8C"/>
                </a:solidFill>
                <a:latin typeface="Calibri"/>
                <a:ea typeface="Calibri"/>
                <a:cs typeface="Calibri"/>
              </a:rPr>
              <a:t>Metas</a:t>
            </a:r>
            <a:endParaRPr sz="1600"/>
          </a:p>
        </p:txBody>
      </p:sp>
      <p:sp>
        <p:nvSpPr>
          <p:cNvPr id="21" name="Text 19">
            <a:extLst xmlns:a="http://schemas.openxmlformats.org/drawingml/2006/main">
              <a:ext uri="{FF2B5EF4-FFF2-40B4-BE49-F238E27FC236}">
                <a16:creationId xmlns:a16="http://schemas.microsoft.com/office/drawing/2014/main" id="{53234ABC-E36B-4739-9AA6-1B051D883F38}"/>
              </a:ext>
            </a:extLst>
          </p:cNvPr>
          <p:cNvSpPr>
            <a:spLocks xmlns:a="http://schemas.openxmlformats.org/drawingml/2006/main" noGrp="1"/>
          </p:cNvSpPr>
          <p:nvPr/>
        </p:nvSpPr>
        <p:spPr>
          <a:xfrm xmlns:a="http://schemas.openxmlformats.org/drawingml/2006/main">
            <a:off x="8595360" y="3236976"/>
            <a:ext cx="192024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100">
                <a:solidFill>
                  <a:srgbClr val="9CA3AF"/>
                </a:solidFill>
                <a:latin typeface="Calibri"/>
                <a:ea typeface="Calibri"/>
                <a:cs typeface="Calibri"/>
              </a:rPr>
              <a:t>Referencia: 15%</a:t>
            </a:r>
            <a:endParaRPr sz="1100"/>
          </a:p>
        </p:txBody>
      </p:sp>
      <p:sp>
        <p:nvSpPr>
          <p:cNvPr id="22" name="Text 20">
            <a:extLst xmlns:a="http://schemas.openxmlformats.org/drawingml/2006/main">
              <a:ext uri="{FF2B5EF4-FFF2-40B4-BE49-F238E27FC236}">
                <a16:creationId xmlns:a16="http://schemas.microsoft.com/office/drawing/2014/main" id="{198E5580-BD42-4D1F-9C97-18C19E48FA8A}"/>
              </a:ext>
            </a:extLst>
          </p:cNvPr>
          <p:cNvSpPr>
            <a:spLocks xmlns:a="http://schemas.openxmlformats.org/drawingml/2006/main" noGrp="1"/>
          </p:cNvSpPr>
          <p:nvPr/>
        </p:nvSpPr>
        <p:spPr>
          <a:xfrm xmlns:a="http://schemas.openxmlformats.org/drawingml/2006/main">
            <a:off x="10607040" y="3172968"/>
            <a:ext cx="13716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700" b="1">
                <a:solidFill>
                  <a:srgbClr val="0D0E14"/>
                </a:solidFill>
                <a:latin typeface="Calibri"/>
                <a:ea typeface="Calibri"/>
                <a:cs typeface="Calibri"/>
              </a:rPr>
              <a:t>$ _______</a:t>
            </a:r>
            <a:endParaRPr sz="1700"/>
          </a:p>
        </p:txBody>
      </p:sp>
      <p:sp>
        <p:nvSpPr>
          <p:cNvPr id="23" name="Shape 21">
            <a:extLst xmlns:a="http://schemas.openxmlformats.org/drawingml/2006/main">
              <a:ext uri="{FF2B5EF4-FFF2-40B4-BE49-F238E27FC236}">
                <a16:creationId xmlns:a16="http://schemas.microsoft.com/office/drawing/2014/main" id="{623DC718-580E-401B-9AFF-7CB5F360EAB1}"/>
              </a:ext>
            </a:extLst>
          </p:cNvPr>
          <p:cNvSpPr>
            <a:spLocks xmlns:a="http://schemas.openxmlformats.org/drawingml/2006/main" noGrp="1"/>
          </p:cNvSpPr>
          <p:nvPr/>
        </p:nvSpPr>
        <p:spPr>
          <a:xfrm xmlns:a="http://schemas.openxmlformats.org/drawingml/2006/main">
            <a:off x="4846320" y="3785616"/>
            <a:ext cx="7269480" cy="658368"/>
          </a:xfrm>
          <a:prstGeom xmlns:a="http://schemas.openxmlformats.org/drawingml/2006/main" prst="roundRect">
            <a:avLst>
              <a:gd name="adj" fmla="val 13889"/>
            </a:avLst>
          </a:prstGeom>
          <a:solidFill xmlns:a="http://schemas.openxmlformats.org/drawingml/2006/main">
            <a:srgbClr val="F4F5FD"/>
          </a:solidFill>
        </p:spPr>
      </p:sp>
      <p:sp>
        <p:nvSpPr>
          <p:cNvPr id="24" name="Text 22">
            <a:extLst xmlns:a="http://schemas.openxmlformats.org/drawingml/2006/main">
              <a:ext uri="{FF2B5EF4-FFF2-40B4-BE49-F238E27FC236}">
                <a16:creationId xmlns:a16="http://schemas.microsoft.com/office/drawing/2014/main" id="{6806C96D-E263-4375-BC29-59BD646892CA}"/>
              </a:ext>
            </a:extLst>
          </p:cNvPr>
          <p:cNvSpPr>
            <a:spLocks xmlns:a="http://schemas.openxmlformats.org/drawingml/2006/main" noGrp="1"/>
          </p:cNvSpPr>
          <p:nvPr/>
        </p:nvSpPr>
        <p:spPr>
          <a:xfrm xmlns:a="http://schemas.openxmlformats.org/drawingml/2006/main">
            <a:off x="5029200" y="3913632"/>
            <a:ext cx="50292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a:solidFill>
                  <a:srgbClr val="000000"/>
                </a:solidFill>
                <a:latin typeface="Calibri"/>
                <a:ea typeface="Calibri"/>
                <a:cs typeface="Calibri"/>
              </a:rPr>
              <a:t>🔮</a:t>
            </a:r>
            <a:endParaRPr sz="2200"/>
          </a:p>
        </p:txBody>
      </p:sp>
      <p:sp>
        <p:nvSpPr>
          <p:cNvPr id="25" name="Text 23">
            <a:extLst xmlns:a="http://schemas.openxmlformats.org/drawingml/2006/main">
              <a:ext uri="{FF2B5EF4-FFF2-40B4-BE49-F238E27FC236}">
                <a16:creationId xmlns:a16="http://schemas.microsoft.com/office/drawing/2014/main" id="{5F9DD3B5-8D53-43B3-8DD0-F45E265852D2}"/>
              </a:ext>
            </a:extLst>
          </p:cNvPr>
          <p:cNvSpPr>
            <a:spLocks xmlns:a="http://schemas.openxmlformats.org/drawingml/2006/main" noGrp="1"/>
          </p:cNvSpPr>
          <p:nvPr/>
        </p:nvSpPr>
        <p:spPr>
          <a:xfrm xmlns:a="http://schemas.openxmlformats.org/drawingml/2006/main">
            <a:off x="5687568" y="3950208"/>
            <a:ext cx="27432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4B4FE8"/>
                </a:solidFill>
                <a:latin typeface="Calibri"/>
                <a:ea typeface="Calibri"/>
                <a:cs typeface="Calibri"/>
              </a:rPr>
              <a:t>Yo del futuro</a:t>
            </a:r>
            <a:endParaRPr sz="1600"/>
          </a:p>
        </p:txBody>
      </p:sp>
      <p:sp>
        <p:nvSpPr>
          <p:cNvPr id="26" name="Text 24">
            <a:extLst xmlns:a="http://schemas.openxmlformats.org/drawingml/2006/main">
              <a:ext uri="{FF2B5EF4-FFF2-40B4-BE49-F238E27FC236}">
                <a16:creationId xmlns:a16="http://schemas.microsoft.com/office/drawing/2014/main" id="{ED6A40EE-1B5A-4E66-A89F-5EEAD0C49C73}"/>
              </a:ext>
            </a:extLst>
          </p:cNvPr>
          <p:cNvSpPr>
            <a:spLocks xmlns:a="http://schemas.openxmlformats.org/drawingml/2006/main" noGrp="1"/>
          </p:cNvSpPr>
          <p:nvPr/>
        </p:nvSpPr>
        <p:spPr>
          <a:xfrm xmlns:a="http://schemas.openxmlformats.org/drawingml/2006/main">
            <a:off x="8595360" y="3986784"/>
            <a:ext cx="192024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100">
                <a:solidFill>
                  <a:srgbClr val="9CA3AF"/>
                </a:solidFill>
                <a:latin typeface="Calibri"/>
                <a:ea typeface="Calibri"/>
                <a:cs typeface="Calibri"/>
              </a:rPr>
              <a:t>Referencia: 10%</a:t>
            </a:r>
            <a:endParaRPr sz="1100"/>
          </a:p>
        </p:txBody>
      </p:sp>
      <p:sp>
        <p:nvSpPr>
          <p:cNvPr id="27" name="Text 25">
            <a:extLst xmlns:a="http://schemas.openxmlformats.org/drawingml/2006/main">
              <a:ext uri="{FF2B5EF4-FFF2-40B4-BE49-F238E27FC236}">
                <a16:creationId xmlns:a16="http://schemas.microsoft.com/office/drawing/2014/main" id="{108DD363-A4A4-45C6-818E-9ACDB2EC128B}"/>
              </a:ext>
            </a:extLst>
          </p:cNvPr>
          <p:cNvSpPr>
            <a:spLocks xmlns:a="http://schemas.openxmlformats.org/drawingml/2006/main" noGrp="1"/>
          </p:cNvSpPr>
          <p:nvPr/>
        </p:nvSpPr>
        <p:spPr>
          <a:xfrm xmlns:a="http://schemas.openxmlformats.org/drawingml/2006/main">
            <a:off x="10607040" y="3922776"/>
            <a:ext cx="13716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700" b="1">
                <a:solidFill>
                  <a:srgbClr val="0D0E14"/>
                </a:solidFill>
                <a:latin typeface="Calibri"/>
                <a:ea typeface="Calibri"/>
                <a:cs typeface="Calibri"/>
              </a:rPr>
              <a:t>$ _______</a:t>
            </a:r>
            <a:endParaRPr sz="1700"/>
          </a:p>
        </p:txBody>
      </p:sp>
      <p:sp>
        <p:nvSpPr>
          <p:cNvPr id="28" name="Shape 26">
            <a:extLst xmlns:a="http://schemas.openxmlformats.org/drawingml/2006/main">
              <a:ext uri="{FF2B5EF4-FFF2-40B4-BE49-F238E27FC236}">
                <a16:creationId xmlns:a16="http://schemas.microsoft.com/office/drawing/2014/main" id="{1D96C469-1D53-40CE-8AF5-E6CAAEF86E71}"/>
              </a:ext>
            </a:extLst>
          </p:cNvPr>
          <p:cNvSpPr>
            <a:spLocks xmlns:a="http://schemas.openxmlformats.org/drawingml/2006/main" noGrp="1"/>
          </p:cNvSpPr>
          <p:nvPr/>
        </p:nvSpPr>
        <p:spPr>
          <a:xfrm xmlns:a="http://schemas.openxmlformats.org/drawingml/2006/main">
            <a:off x="4846320" y="4535424"/>
            <a:ext cx="7269480" cy="658368"/>
          </a:xfrm>
          <a:prstGeom xmlns:a="http://schemas.openxmlformats.org/drawingml/2006/main" prst="roundRect">
            <a:avLst>
              <a:gd name="adj" fmla="val 13889"/>
            </a:avLst>
          </a:prstGeom>
          <a:solidFill xmlns:a="http://schemas.openxmlformats.org/drawingml/2006/main">
            <a:srgbClr val="FFFFFF"/>
          </a:solidFill>
        </p:spPr>
      </p:sp>
      <p:sp>
        <p:nvSpPr>
          <p:cNvPr id="29" name="Text 27">
            <a:extLst xmlns:a="http://schemas.openxmlformats.org/drawingml/2006/main">
              <a:ext uri="{FF2B5EF4-FFF2-40B4-BE49-F238E27FC236}">
                <a16:creationId xmlns:a16="http://schemas.microsoft.com/office/drawing/2014/main" id="{5AD706B4-4C24-4114-B090-E6AC3C65FB09}"/>
              </a:ext>
            </a:extLst>
          </p:cNvPr>
          <p:cNvSpPr>
            <a:spLocks xmlns:a="http://schemas.openxmlformats.org/drawingml/2006/main" noGrp="1"/>
          </p:cNvSpPr>
          <p:nvPr/>
        </p:nvSpPr>
        <p:spPr>
          <a:xfrm xmlns:a="http://schemas.openxmlformats.org/drawingml/2006/main">
            <a:off x="5029200" y="4663440"/>
            <a:ext cx="50292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a:solidFill>
                  <a:srgbClr val="000000"/>
                </a:solidFill>
                <a:latin typeface="Calibri"/>
                <a:ea typeface="Calibri"/>
                <a:cs typeface="Calibri"/>
              </a:rPr>
              <a:t>🤝</a:t>
            </a:r>
            <a:endParaRPr sz="2200"/>
          </a:p>
        </p:txBody>
      </p:sp>
      <p:sp>
        <p:nvSpPr>
          <p:cNvPr id="30" name="Text 28">
            <a:extLst xmlns:a="http://schemas.openxmlformats.org/drawingml/2006/main">
              <a:ext uri="{FF2B5EF4-FFF2-40B4-BE49-F238E27FC236}">
                <a16:creationId xmlns:a16="http://schemas.microsoft.com/office/drawing/2014/main" id="{5345266F-722E-4CB4-BA55-B5F39066A3D4}"/>
              </a:ext>
            </a:extLst>
          </p:cNvPr>
          <p:cNvSpPr>
            <a:spLocks xmlns:a="http://schemas.openxmlformats.org/drawingml/2006/main" noGrp="1"/>
          </p:cNvSpPr>
          <p:nvPr/>
        </p:nvSpPr>
        <p:spPr>
          <a:xfrm xmlns:a="http://schemas.openxmlformats.org/drawingml/2006/main">
            <a:off x="5687568" y="4700016"/>
            <a:ext cx="27432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F59E0B"/>
                </a:solidFill>
                <a:latin typeface="Calibri"/>
                <a:ea typeface="Calibri"/>
                <a:cs typeface="Calibri"/>
              </a:rPr>
              <a:t>Compartir</a:t>
            </a:r>
            <a:endParaRPr sz="1600"/>
          </a:p>
        </p:txBody>
      </p:sp>
      <p:sp>
        <p:nvSpPr>
          <p:cNvPr id="31" name="Text 29">
            <a:extLst xmlns:a="http://schemas.openxmlformats.org/drawingml/2006/main">
              <a:ext uri="{FF2B5EF4-FFF2-40B4-BE49-F238E27FC236}">
                <a16:creationId xmlns:a16="http://schemas.microsoft.com/office/drawing/2014/main" id="{1D8656B6-39FA-4BE4-AF14-9C3B1A40D446}"/>
              </a:ext>
            </a:extLst>
          </p:cNvPr>
          <p:cNvSpPr>
            <a:spLocks xmlns:a="http://schemas.openxmlformats.org/drawingml/2006/main" noGrp="1"/>
          </p:cNvSpPr>
          <p:nvPr/>
        </p:nvSpPr>
        <p:spPr>
          <a:xfrm xmlns:a="http://schemas.openxmlformats.org/drawingml/2006/main">
            <a:off x="8595360" y="4736592"/>
            <a:ext cx="192024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100">
                <a:solidFill>
                  <a:srgbClr val="9CA3AF"/>
                </a:solidFill>
                <a:latin typeface="Calibri"/>
                <a:ea typeface="Calibri"/>
                <a:cs typeface="Calibri"/>
              </a:rPr>
              <a:t>Referencia:  5%</a:t>
            </a:r>
            <a:endParaRPr sz="1100"/>
          </a:p>
        </p:txBody>
      </p:sp>
      <p:sp>
        <p:nvSpPr>
          <p:cNvPr id="32" name="Text 30">
            <a:extLst xmlns:a="http://schemas.openxmlformats.org/drawingml/2006/main">
              <a:ext uri="{FF2B5EF4-FFF2-40B4-BE49-F238E27FC236}">
                <a16:creationId xmlns:a16="http://schemas.microsoft.com/office/drawing/2014/main" id="{69E75C5D-3C48-4454-BD5E-427BF3F748AD}"/>
              </a:ext>
            </a:extLst>
          </p:cNvPr>
          <p:cNvSpPr>
            <a:spLocks xmlns:a="http://schemas.openxmlformats.org/drawingml/2006/main" noGrp="1"/>
          </p:cNvSpPr>
          <p:nvPr/>
        </p:nvSpPr>
        <p:spPr>
          <a:xfrm xmlns:a="http://schemas.openxmlformats.org/drawingml/2006/main">
            <a:off x="10607040" y="4672584"/>
            <a:ext cx="13716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700" b="1">
                <a:solidFill>
                  <a:srgbClr val="0D0E14"/>
                </a:solidFill>
                <a:latin typeface="Calibri"/>
                <a:ea typeface="Calibri"/>
                <a:cs typeface="Calibri"/>
              </a:rPr>
              <a:t>$ _______</a:t>
            </a:r>
            <a:endParaRPr sz="1700"/>
          </a:p>
        </p:txBody>
      </p:sp>
      <p:sp>
        <p:nvSpPr>
          <p:cNvPr id="33" name="Shape 31">
            <a:extLst xmlns:a="http://schemas.openxmlformats.org/drawingml/2006/main">
              <a:ext uri="{FF2B5EF4-FFF2-40B4-BE49-F238E27FC236}">
                <a16:creationId xmlns:a16="http://schemas.microsoft.com/office/drawing/2014/main" id="{113BC552-3A8D-4981-9527-FC28F43BC288}"/>
              </a:ext>
            </a:extLst>
          </p:cNvPr>
          <p:cNvSpPr>
            <a:spLocks xmlns:a="http://schemas.openxmlformats.org/drawingml/2006/main" noGrp="1"/>
          </p:cNvSpPr>
          <p:nvPr/>
        </p:nvSpPr>
        <p:spPr>
          <a:xfrm xmlns:a="http://schemas.openxmlformats.org/drawingml/2006/main">
            <a:off x="4846320" y="5285232"/>
            <a:ext cx="7269480" cy="658368"/>
          </a:xfrm>
          <a:prstGeom xmlns:a="http://schemas.openxmlformats.org/drawingml/2006/main" prst="roundRect">
            <a:avLst>
              <a:gd name="adj" fmla="val 13889"/>
            </a:avLst>
          </a:prstGeom>
          <a:solidFill xmlns:a="http://schemas.openxmlformats.org/drawingml/2006/main">
            <a:srgbClr val="F4F5FD"/>
          </a:solidFill>
        </p:spPr>
      </p:sp>
      <p:sp>
        <p:nvSpPr>
          <p:cNvPr id="34" name="Text 32">
            <a:extLst xmlns:a="http://schemas.openxmlformats.org/drawingml/2006/main">
              <a:ext uri="{FF2B5EF4-FFF2-40B4-BE49-F238E27FC236}">
                <a16:creationId xmlns:a16="http://schemas.microsoft.com/office/drawing/2014/main" id="{CDAC502F-6CAD-4199-A2D7-045E17B95EA5}"/>
              </a:ext>
            </a:extLst>
          </p:cNvPr>
          <p:cNvSpPr>
            <a:spLocks xmlns:a="http://schemas.openxmlformats.org/drawingml/2006/main" noGrp="1"/>
          </p:cNvSpPr>
          <p:nvPr/>
        </p:nvSpPr>
        <p:spPr>
          <a:xfrm xmlns:a="http://schemas.openxmlformats.org/drawingml/2006/main">
            <a:off x="5029200" y="5413248"/>
            <a:ext cx="50292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a:solidFill>
                  <a:srgbClr val="000000"/>
                </a:solidFill>
                <a:latin typeface="Calibri"/>
                <a:ea typeface="Calibri"/>
                <a:cs typeface="Calibri"/>
              </a:rPr>
              <a:t>📚</a:t>
            </a:r>
            <a:endParaRPr sz="2200"/>
          </a:p>
        </p:txBody>
      </p:sp>
      <p:sp>
        <p:nvSpPr>
          <p:cNvPr id="35" name="Text 33">
            <a:extLst xmlns:a="http://schemas.openxmlformats.org/drawingml/2006/main">
              <a:ext uri="{FF2B5EF4-FFF2-40B4-BE49-F238E27FC236}">
                <a16:creationId xmlns:a16="http://schemas.microsoft.com/office/drawing/2014/main" id="{0B607F87-96C7-4A17-80F5-279FCD00F159}"/>
              </a:ext>
            </a:extLst>
          </p:cNvPr>
          <p:cNvSpPr>
            <a:spLocks xmlns:a="http://schemas.openxmlformats.org/drawingml/2006/main" noGrp="1"/>
          </p:cNvSpPr>
          <p:nvPr/>
        </p:nvSpPr>
        <p:spPr>
          <a:xfrm xmlns:a="http://schemas.openxmlformats.org/drawingml/2006/main">
            <a:off x="5687568" y="5449824"/>
            <a:ext cx="27432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7C3AED"/>
                </a:solidFill>
                <a:latin typeface="Calibri"/>
                <a:ea typeface="Calibri"/>
                <a:cs typeface="Calibri"/>
              </a:rPr>
              <a:t>Aprender</a:t>
            </a:r>
            <a:endParaRPr sz="1600"/>
          </a:p>
        </p:txBody>
      </p:sp>
      <p:sp>
        <p:nvSpPr>
          <p:cNvPr id="36" name="Text 34">
            <a:extLst xmlns:a="http://schemas.openxmlformats.org/drawingml/2006/main">
              <a:ext uri="{FF2B5EF4-FFF2-40B4-BE49-F238E27FC236}">
                <a16:creationId xmlns:a16="http://schemas.microsoft.com/office/drawing/2014/main" id="{61BABF07-EB3E-43AB-999E-60B4F2FA2653}"/>
              </a:ext>
            </a:extLst>
          </p:cNvPr>
          <p:cNvSpPr>
            <a:spLocks xmlns:a="http://schemas.openxmlformats.org/drawingml/2006/main" noGrp="1"/>
          </p:cNvSpPr>
          <p:nvPr/>
        </p:nvSpPr>
        <p:spPr>
          <a:xfrm xmlns:a="http://schemas.openxmlformats.org/drawingml/2006/main">
            <a:off x="8595360" y="5486400"/>
            <a:ext cx="192024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100">
                <a:solidFill>
                  <a:srgbClr val="9CA3AF"/>
                </a:solidFill>
                <a:latin typeface="Calibri"/>
                <a:ea typeface="Calibri"/>
                <a:cs typeface="Calibri"/>
              </a:rPr>
              <a:t>Referencia: 10%</a:t>
            </a:r>
            <a:endParaRPr sz="1100"/>
          </a:p>
        </p:txBody>
      </p:sp>
      <p:sp>
        <p:nvSpPr>
          <p:cNvPr id="37" name="Text 35">
            <a:extLst xmlns:a="http://schemas.openxmlformats.org/drawingml/2006/main">
              <a:ext uri="{FF2B5EF4-FFF2-40B4-BE49-F238E27FC236}">
                <a16:creationId xmlns:a16="http://schemas.microsoft.com/office/drawing/2014/main" id="{26C18026-F28B-4F5B-A2CD-D3AD2CBCF01F}"/>
              </a:ext>
            </a:extLst>
          </p:cNvPr>
          <p:cNvSpPr>
            <a:spLocks xmlns:a="http://schemas.openxmlformats.org/drawingml/2006/main" noGrp="1"/>
          </p:cNvSpPr>
          <p:nvPr/>
        </p:nvSpPr>
        <p:spPr>
          <a:xfrm xmlns:a="http://schemas.openxmlformats.org/drawingml/2006/main">
            <a:off x="10607040" y="5422392"/>
            <a:ext cx="13716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700" b="1">
                <a:solidFill>
                  <a:srgbClr val="0D0E14"/>
                </a:solidFill>
                <a:latin typeface="Calibri"/>
                <a:ea typeface="Calibri"/>
                <a:cs typeface="Calibri"/>
              </a:rPr>
              <a:t>$ _______</a:t>
            </a:r>
            <a:endParaRPr sz="1700"/>
          </a:p>
        </p:txBody>
      </p:sp>
      <p:sp>
        <p:nvSpPr>
          <p:cNvPr id="38" name="Shape 36">
            <a:extLst xmlns:a="http://schemas.openxmlformats.org/drawingml/2006/main">
              <a:ext uri="{FF2B5EF4-FFF2-40B4-BE49-F238E27FC236}">
                <a16:creationId xmlns:a16="http://schemas.microsoft.com/office/drawing/2014/main" id="{F6F7CC6F-9A86-4DCF-B9DA-8D5C60A6937C}"/>
              </a:ext>
            </a:extLst>
          </p:cNvPr>
          <p:cNvSpPr>
            <a:spLocks xmlns:a="http://schemas.openxmlformats.org/drawingml/2006/main" noGrp="1"/>
          </p:cNvSpPr>
          <p:nvPr/>
        </p:nvSpPr>
        <p:spPr>
          <a:xfrm xmlns:a="http://schemas.openxmlformats.org/drawingml/2006/main">
            <a:off x="594360" y="6263640"/>
            <a:ext cx="10927080" cy="320040"/>
          </a:xfrm>
          <a:prstGeom xmlns:a="http://schemas.openxmlformats.org/drawingml/2006/main" prst="roundRect">
            <a:avLst>
              <a:gd name="adj" fmla="val 28571"/>
            </a:avLst>
          </a:prstGeom>
          <a:solidFill xmlns:a="http://schemas.openxmlformats.org/drawingml/2006/main">
            <a:srgbClr val="0D0E14"/>
          </a:solidFill>
        </p:spPr>
      </p:sp>
      <p:sp>
        <p:nvSpPr>
          <p:cNvPr id="39" name="Text 37">
            <a:extLst xmlns:a="http://schemas.openxmlformats.org/drawingml/2006/main">
              <a:ext uri="{FF2B5EF4-FFF2-40B4-BE49-F238E27FC236}">
                <a16:creationId xmlns:a16="http://schemas.microsoft.com/office/drawing/2014/main" id="{8FDA6149-378B-4CFD-94FC-2C13F86CF4F4}"/>
              </a:ext>
            </a:extLst>
          </p:cNvPr>
          <p:cNvSpPr>
            <a:spLocks xmlns:a="http://schemas.openxmlformats.org/drawingml/2006/main" noGrp="1"/>
          </p:cNvSpPr>
          <p:nvPr/>
        </p:nvSpPr>
        <p:spPr>
          <a:xfrm xmlns:a="http://schemas.openxmlformats.org/drawingml/2006/main">
            <a:off x="1051560" y="6309360"/>
            <a:ext cx="996696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FFFFFF"/>
                </a:solidFill>
                <a:latin typeface="Calibri"/>
                <a:ea typeface="Calibri"/>
                <a:cs typeface="Calibri"/>
              </a:rPr>
              <a:t>Pregunta clave: ¿qué cuenta te quedó en cero o casi cero? ¿Por qué?</a:t>
            </a:r>
            <a:endParaRPr sz="1300"/>
          </a:p>
        </p:txBody>
      </p:sp>
      <p:sp>
        <p:nvSpPr>
          <p:cNvPr id="40" name="Text 38">
            <a:extLst xmlns:a="http://schemas.openxmlformats.org/drawingml/2006/main">
              <a:ext uri="{FF2B5EF4-FFF2-40B4-BE49-F238E27FC236}">
                <a16:creationId xmlns:a16="http://schemas.microsoft.com/office/drawing/2014/main" id="{BF11EB27-7B76-428A-8ED8-3D82335AB5A7}"/>
              </a:ext>
            </a:extLst>
          </p:cNvPr>
          <p:cNvSpPr>
            <a:spLocks xmlns:a="http://schemas.openxmlformats.org/drawingml/2006/main" noGrp="1"/>
          </p:cNvSpPr>
          <p:nvPr/>
        </p:nvSpPr>
        <p:spPr>
          <a:xfrm xmlns:a="http://schemas.openxmlformats.org/drawingml/2006/main">
            <a:off x="594360" y="644652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50">
                <a:solidFill>
                  <a:srgbClr val="9CA3AF"/>
                </a:solidFill>
                <a:latin typeface="Calibri"/>
                <a:ea typeface="Calibri"/>
                <a:cs typeface="Calibri"/>
              </a:rPr>
              <a:t>SEMANA 2  ·  EL MÉTODO DE LAS CUENTAS  ·  AIP</a:t>
            </a:r>
            <a:endParaRPr sz="850"/>
          </a:p>
        </p:txBody>
      </p:sp>
      <p:sp>
        <p:nvSpPr>
          <p:cNvPr id="41" name="Text 39">
            <a:extLst xmlns:a="http://schemas.openxmlformats.org/drawingml/2006/main">
              <a:ext uri="{FF2B5EF4-FFF2-40B4-BE49-F238E27FC236}">
                <a16:creationId xmlns:a16="http://schemas.microsoft.com/office/drawing/2014/main" id="{E4FB8EAE-A6AE-436D-A54B-94001FA61A88}"/>
              </a:ext>
            </a:extLst>
          </p:cNvPr>
          <p:cNvSpPr>
            <a:spLocks xmlns:a="http://schemas.openxmlformats.org/drawingml/2006/main" noGrp="1"/>
          </p:cNvSpPr>
          <p:nvPr/>
        </p:nvSpPr>
        <p:spPr>
          <a:xfrm xmlns:a="http://schemas.openxmlformats.org/drawingml/2006/main">
            <a:off x="11140135" y="6446520"/>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9CA3AF"/>
                </a:solidFill>
                <a:latin typeface="Calibri"/>
                <a:ea typeface="Calibri"/>
                <a:cs typeface="Calibri"/>
              </a:rPr>
              <a:t>4</a:t>
            </a:r>
            <a:endParaRPr sz="900"/>
          </a:p>
        </p:txBody>
      </p:sp>
    </p:spTree>
    <p:extLst>
      <p:ext uri="{BB962C8B-B14F-4D97-AF65-F5344CB8AC3E}">
        <p14:creationId xmlns:p14="http://schemas.microsoft.com/office/powerpoint/2010/main" val="1000368350"/>
      </p:ext>
    </p:extLst>
  </p:cSld>
</p:sld>
</file>

<file path=ppt/slides/slide5.xml><?xml version="1.0" encoding="utf-8"?>
<p:sld xmlns:p="http://schemas.openxmlformats.org/presentationml/2006/main">
  <p:cSld>
    <p:bg>
      <p:bgPr>
        <a:solidFill xmlns:a="http://schemas.openxmlformats.org/drawingml/2006/main">
          <a:srgbClr val="0D0E14"/>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1C94060C-A473-412F-8FCD-804935329EA1}"/>
              </a:ext>
            </a:extLst>
          </p:cNvPr>
          <p:cNvSpPr>
            <a:spLocks xmlns:a="http://schemas.openxmlformats.org/drawingml/2006/main" noGrp="1"/>
          </p:cNvSpPr>
          <p:nvPr/>
        </p:nvSpPr>
        <p:spPr>
          <a:xfrm xmlns:a="http://schemas.openxmlformats.org/drawingml/2006/main">
            <a:off x="594360" y="347472"/>
            <a:ext cx="9144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spc="250">
                <a:solidFill>
                  <a:srgbClr val="F59E0B"/>
                </a:solidFill>
                <a:latin typeface="Calibri"/>
                <a:ea typeface="Calibri"/>
                <a:cs typeface="Calibri"/>
              </a:rPr>
              <a:t>PASO 2  ·  DEMO EN VIVO</a:t>
            </a:r>
            <a:endParaRPr sz="1150"/>
          </a:p>
        </p:txBody>
      </p:sp>
      <p:sp>
        <p:nvSpPr>
          <p:cNvPr id="3" name="Text 1">
            <a:extLst xmlns:a="http://schemas.openxmlformats.org/drawingml/2006/main">
              <a:ext uri="{FF2B5EF4-FFF2-40B4-BE49-F238E27FC236}">
                <a16:creationId xmlns:a16="http://schemas.microsoft.com/office/drawing/2014/main" id="{3350CB99-94C2-408A-BC4C-E67A656117A6}"/>
              </a:ext>
            </a:extLst>
          </p:cNvPr>
          <p:cNvSpPr>
            <a:spLocks xmlns:a="http://schemas.openxmlformats.org/drawingml/2006/main" noGrp="1"/>
          </p:cNvSpPr>
          <p:nvPr/>
        </p:nvSpPr>
        <p:spPr>
          <a:xfrm xmlns:a="http://schemas.openxmlformats.org/drawingml/2006/main">
            <a:off x="594360" y="658368"/>
            <a:ext cx="1024128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900" b="1">
                <a:solidFill>
                  <a:srgbClr val="FFFFFF"/>
                </a:solidFill>
                <a:latin typeface="Calibri"/>
                <a:ea typeface="Calibri"/>
                <a:cs typeface="Calibri"/>
              </a:rPr>
              <a:t>La plantilla del presupuesto anual.</a:t>
            </a:r>
            <a:endParaRPr sz="2900"/>
          </a:p>
        </p:txBody>
      </p:sp>
      <p:sp>
        <p:nvSpPr>
          <p:cNvPr id="4" name="Shape 2">
            <a:extLst xmlns:a="http://schemas.openxmlformats.org/drawingml/2006/main">
              <a:ext uri="{FF2B5EF4-FFF2-40B4-BE49-F238E27FC236}">
                <a16:creationId xmlns:a16="http://schemas.microsoft.com/office/drawing/2014/main" id="{EA2E4E19-2502-4F36-8145-03A380456557}"/>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oundRect">
            <a:avLst>
              <a:gd name="adj" fmla="val 22727"/>
            </a:avLst>
          </a:prstGeom>
          <a:solidFill xmlns:a="http://schemas.openxmlformats.org/drawingml/2006/main">
            <a:srgbClr val="4B4FE8"/>
          </a:solidFill>
        </p:spPr>
      </p:sp>
      <p:sp>
        <p:nvSpPr>
          <p:cNvPr id="5" name="Text 3">
            <a:extLst xmlns:a="http://schemas.openxmlformats.org/drawingml/2006/main">
              <a:ext uri="{FF2B5EF4-FFF2-40B4-BE49-F238E27FC236}">
                <a16:creationId xmlns:a16="http://schemas.microsoft.com/office/drawing/2014/main" id="{1BA18D42-0F1A-44F3-A1AB-376AFB3C7FEA}"/>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Calibri"/>
                <a:ea typeface="Calibri"/>
                <a:cs typeface="Calibri"/>
              </a:rPr>
              <a:t>14 – 28 min</a:t>
            </a:r>
            <a:endParaRPr sz="1200"/>
          </a:p>
        </p:txBody>
      </p:sp>
      <p:sp>
        <p:nvSpPr>
          <p:cNvPr id="6" name="Shape 4">
            <a:extLst xmlns:a="http://schemas.openxmlformats.org/drawingml/2006/main">
              <a:ext uri="{FF2B5EF4-FFF2-40B4-BE49-F238E27FC236}">
                <a16:creationId xmlns:a16="http://schemas.microsoft.com/office/drawing/2014/main" id="{22F171F0-1124-4C36-966F-8895A83AC318}"/>
              </a:ext>
            </a:extLst>
          </p:cNvPr>
          <p:cNvSpPr>
            <a:spLocks xmlns:a="http://schemas.openxmlformats.org/drawingml/2006/main" noGrp="1"/>
          </p:cNvSpPr>
          <p:nvPr/>
        </p:nvSpPr>
        <p:spPr>
          <a:xfrm xmlns:a="http://schemas.openxmlformats.org/drawingml/2006/main">
            <a:off x="594360" y="1965960"/>
            <a:ext cx="5349240" cy="1600200"/>
          </a:xfrm>
          <a:prstGeom xmlns:a="http://schemas.openxmlformats.org/drawingml/2006/main" prst="roundRect">
            <a:avLst>
              <a:gd name="adj" fmla="val 5714"/>
            </a:avLst>
          </a:prstGeom>
          <a:solidFill xmlns:a="http://schemas.openxmlformats.org/drawingml/2006/main">
            <a:srgbClr val="17191F"/>
          </a:solidFill>
        </p:spPr>
      </p:sp>
      <p:sp>
        <p:nvSpPr>
          <p:cNvPr id="7" name="Text 5">
            <a:extLst xmlns:a="http://schemas.openxmlformats.org/drawingml/2006/main">
              <a:ext uri="{FF2B5EF4-FFF2-40B4-BE49-F238E27FC236}">
                <a16:creationId xmlns:a16="http://schemas.microsoft.com/office/drawing/2014/main" id="{F3A3FAFC-AA95-4C67-94F7-6743E35C8197}"/>
              </a:ext>
            </a:extLst>
          </p:cNvPr>
          <p:cNvSpPr>
            <a:spLocks xmlns:a="http://schemas.openxmlformats.org/drawingml/2006/main" noGrp="1"/>
          </p:cNvSpPr>
          <p:nvPr/>
        </p:nvSpPr>
        <p:spPr>
          <a:xfrm xmlns:a="http://schemas.openxmlformats.org/drawingml/2006/main">
            <a:off x="868680" y="2286000"/>
            <a:ext cx="594360" cy="5943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800">
                <a:solidFill>
                  <a:srgbClr val="000000"/>
                </a:solidFill>
                <a:latin typeface="Calibri"/>
                <a:ea typeface="Calibri"/>
                <a:cs typeface="Calibri"/>
              </a:rPr>
              <a:t>🟡</a:t>
            </a:r>
            <a:endParaRPr sz="2800"/>
          </a:p>
        </p:txBody>
      </p:sp>
      <p:sp>
        <p:nvSpPr>
          <p:cNvPr id="8" name="Text 6">
            <a:extLst xmlns:a="http://schemas.openxmlformats.org/drawingml/2006/main">
              <a:ext uri="{FF2B5EF4-FFF2-40B4-BE49-F238E27FC236}">
                <a16:creationId xmlns:a16="http://schemas.microsoft.com/office/drawing/2014/main" id="{610FD43A-96D8-4CDF-BE3A-5DF22FE3DB38}"/>
              </a:ext>
            </a:extLst>
          </p:cNvPr>
          <p:cNvSpPr>
            <a:spLocks xmlns:a="http://schemas.openxmlformats.org/drawingml/2006/main" noGrp="1"/>
          </p:cNvSpPr>
          <p:nvPr/>
        </p:nvSpPr>
        <p:spPr>
          <a:xfrm xmlns:a="http://schemas.openxmlformats.org/drawingml/2006/main">
            <a:off x="1645920" y="2221992"/>
            <a:ext cx="41148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F59E0B"/>
                </a:solidFill>
                <a:latin typeface="Calibri"/>
                <a:ea typeface="Calibri"/>
                <a:cs typeface="Calibri"/>
              </a:rPr>
              <a:t>Celdas AMARILLAS</a:t>
            </a:r>
            <a:endParaRPr sz="1800"/>
          </a:p>
        </p:txBody>
      </p:sp>
      <p:sp>
        <p:nvSpPr>
          <p:cNvPr id="9" name="Text 7">
            <a:extLst xmlns:a="http://schemas.openxmlformats.org/drawingml/2006/main">
              <a:ext uri="{FF2B5EF4-FFF2-40B4-BE49-F238E27FC236}">
                <a16:creationId xmlns:a16="http://schemas.microsoft.com/office/drawing/2014/main" id="{729E5E4F-D4BD-455F-B71E-0BC80D1370FB}"/>
              </a:ext>
            </a:extLst>
          </p:cNvPr>
          <p:cNvSpPr>
            <a:spLocks xmlns:a="http://schemas.openxmlformats.org/drawingml/2006/main" noGrp="1"/>
          </p:cNvSpPr>
          <p:nvPr/>
        </p:nvSpPr>
        <p:spPr>
          <a:xfrm xmlns:a="http://schemas.openxmlformats.org/drawingml/2006/main">
            <a:off x="1645920" y="2651760"/>
            <a:ext cx="411480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5000"/>
              </a:lnSpc>
              <a:buNone/>
            </a:pPr>
            <a:r>
              <a:rPr sz="1350">
                <a:solidFill>
                  <a:srgbClr val="9CA3AF"/>
                </a:solidFill>
                <a:latin typeface="Calibri"/>
                <a:ea typeface="Calibri"/>
                <a:cs typeface="Calibri"/>
              </a:rPr>
              <a:t>Esas SON las que tú llenas: mesada y porcentajes.</a:t>
            </a:r>
            <a:endParaRPr sz="1350"/>
          </a:p>
        </p:txBody>
      </p:sp>
      <p:sp>
        <p:nvSpPr>
          <p:cNvPr id="10" name="Shape 8">
            <a:extLst xmlns:a="http://schemas.openxmlformats.org/drawingml/2006/main">
              <a:ext uri="{FF2B5EF4-FFF2-40B4-BE49-F238E27FC236}">
                <a16:creationId xmlns:a16="http://schemas.microsoft.com/office/drawing/2014/main" id="{F89A1F45-F130-44A9-B98F-67726A91B8AF}"/>
              </a:ext>
            </a:extLst>
          </p:cNvPr>
          <p:cNvSpPr>
            <a:spLocks xmlns:a="http://schemas.openxmlformats.org/drawingml/2006/main" noGrp="1"/>
          </p:cNvSpPr>
          <p:nvPr/>
        </p:nvSpPr>
        <p:spPr>
          <a:xfrm xmlns:a="http://schemas.openxmlformats.org/drawingml/2006/main">
            <a:off x="6172200" y="1965960"/>
            <a:ext cx="5349240" cy="1600200"/>
          </a:xfrm>
          <a:prstGeom xmlns:a="http://schemas.openxmlformats.org/drawingml/2006/main" prst="roundRect">
            <a:avLst>
              <a:gd name="adj" fmla="val 5714"/>
            </a:avLst>
          </a:prstGeom>
          <a:solidFill xmlns:a="http://schemas.openxmlformats.org/drawingml/2006/main">
            <a:srgbClr val="17191F"/>
          </a:solidFill>
        </p:spPr>
      </p:sp>
      <p:sp>
        <p:nvSpPr>
          <p:cNvPr id="11" name="Text 9">
            <a:extLst xmlns:a="http://schemas.openxmlformats.org/drawingml/2006/main">
              <a:ext uri="{FF2B5EF4-FFF2-40B4-BE49-F238E27FC236}">
                <a16:creationId xmlns:a16="http://schemas.microsoft.com/office/drawing/2014/main" id="{B1E4918F-7B1E-4E27-B58B-F8BC1416C505}"/>
              </a:ext>
            </a:extLst>
          </p:cNvPr>
          <p:cNvSpPr>
            <a:spLocks xmlns:a="http://schemas.openxmlformats.org/drawingml/2006/main" noGrp="1"/>
          </p:cNvSpPr>
          <p:nvPr/>
        </p:nvSpPr>
        <p:spPr>
          <a:xfrm xmlns:a="http://schemas.openxmlformats.org/drawingml/2006/main">
            <a:off x="6446520" y="2286000"/>
            <a:ext cx="594360" cy="5943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800">
                <a:solidFill>
                  <a:srgbClr val="000000"/>
                </a:solidFill>
                <a:latin typeface="Calibri"/>
                <a:ea typeface="Calibri"/>
                <a:cs typeface="Calibri"/>
              </a:rPr>
              <a:t>⚪</a:t>
            </a:r>
            <a:endParaRPr sz="2800"/>
          </a:p>
        </p:txBody>
      </p:sp>
      <p:sp>
        <p:nvSpPr>
          <p:cNvPr id="12" name="Text 10">
            <a:extLst xmlns:a="http://schemas.openxmlformats.org/drawingml/2006/main">
              <a:ext uri="{FF2B5EF4-FFF2-40B4-BE49-F238E27FC236}">
                <a16:creationId xmlns:a16="http://schemas.microsoft.com/office/drawing/2014/main" id="{31544F49-0BB4-40CA-B647-B24C692AFB75}"/>
              </a:ext>
            </a:extLst>
          </p:cNvPr>
          <p:cNvSpPr>
            <a:spLocks xmlns:a="http://schemas.openxmlformats.org/drawingml/2006/main" noGrp="1"/>
          </p:cNvSpPr>
          <p:nvPr/>
        </p:nvSpPr>
        <p:spPr>
          <a:xfrm xmlns:a="http://schemas.openxmlformats.org/drawingml/2006/main">
            <a:off x="7223760" y="2221992"/>
            <a:ext cx="41148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9CA3AF"/>
                </a:solidFill>
                <a:latin typeface="Calibri"/>
                <a:ea typeface="Calibri"/>
                <a:cs typeface="Calibri"/>
              </a:rPr>
              <a:t>Celdas BLANCAS</a:t>
            </a:r>
            <a:endParaRPr sz="1800"/>
          </a:p>
        </p:txBody>
      </p:sp>
      <p:sp>
        <p:nvSpPr>
          <p:cNvPr id="13" name="Text 11">
            <a:extLst xmlns:a="http://schemas.openxmlformats.org/drawingml/2006/main">
              <a:ext uri="{FF2B5EF4-FFF2-40B4-BE49-F238E27FC236}">
                <a16:creationId xmlns:a16="http://schemas.microsoft.com/office/drawing/2014/main" id="{E4DB2889-8FD4-4F0D-8DE6-D5E38B824DA1}"/>
              </a:ext>
            </a:extLst>
          </p:cNvPr>
          <p:cNvSpPr>
            <a:spLocks xmlns:a="http://schemas.openxmlformats.org/drawingml/2006/main" noGrp="1"/>
          </p:cNvSpPr>
          <p:nvPr/>
        </p:nvSpPr>
        <p:spPr>
          <a:xfrm xmlns:a="http://schemas.openxmlformats.org/drawingml/2006/main">
            <a:off x="7223760" y="2651760"/>
            <a:ext cx="411480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5000"/>
              </a:lnSpc>
              <a:buNone/>
            </a:pPr>
            <a:r>
              <a:rPr sz="1350">
                <a:solidFill>
                  <a:srgbClr val="9CA3AF"/>
                </a:solidFill>
                <a:latin typeface="Calibri"/>
                <a:ea typeface="Calibri"/>
                <a:cs typeface="Calibri"/>
              </a:rPr>
              <a:t>Tienen fórmulas. NO las toques — se calculan solas.</a:t>
            </a:r>
            <a:endParaRPr sz="1350"/>
          </a:p>
        </p:txBody>
      </p:sp>
      <p:sp>
        <p:nvSpPr>
          <p:cNvPr id="14" name="Shape 12">
            <a:extLst xmlns:a="http://schemas.openxmlformats.org/drawingml/2006/main">
              <a:ext uri="{FF2B5EF4-FFF2-40B4-BE49-F238E27FC236}">
                <a16:creationId xmlns:a16="http://schemas.microsoft.com/office/drawing/2014/main" id="{70A0C783-D58E-435B-877C-EE71FF25FD02}"/>
              </a:ext>
            </a:extLst>
          </p:cNvPr>
          <p:cNvSpPr>
            <a:spLocks xmlns:a="http://schemas.openxmlformats.org/drawingml/2006/main" noGrp="1"/>
          </p:cNvSpPr>
          <p:nvPr/>
        </p:nvSpPr>
        <p:spPr>
          <a:xfrm xmlns:a="http://schemas.openxmlformats.org/drawingml/2006/main">
            <a:off x="594360" y="3794760"/>
            <a:ext cx="5349240" cy="1600200"/>
          </a:xfrm>
          <a:prstGeom xmlns:a="http://schemas.openxmlformats.org/drawingml/2006/main" prst="roundRect">
            <a:avLst>
              <a:gd name="adj" fmla="val 5714"/>
            </a:avLst>
          </a:prstGeom>
          <a:solidFill xmlns:a="http://schemas.openxmlformats.org/drawingml/2006/main">
            <a:srgbClr val="17191F"/>
          </a:solidFill>
        </p:spPr>
      </p:sp>
      <p:sp>
        <p:nvSpPr>
          <p:cNvPr id="15" name="Text 13">
            <a:extLst xmlns:a="http://schemas.openxmlformats.org/drawingml/2006/main">
              <a:ext uri="{FF2B5EF4-FFF2-40B4-BE49-F238E27FC236}">
                <a16:creationId xmlns:a16="http://schemas.microsoft.com/office/drawing/2014/main" id="{8C5D4EF5-B6BE-400E-A189-45288621EF96}"/>
              </a:ext>
            </a:extLst>
          </p:cNvPr>
          <p:cNvSpPr>
            <a:spLocks xmlns:a="http://schemas.openxmlformats.org/drawingml/2006/main" noGrp="1"/>
          </p:cNvSpPr>
          <p:nvPr/>
        </p:nvSpPr>
        <p:spPr>
          <a:xfrm xmlns:a="http://schemas.openxmlformats.org/drawingml/2006/main">
            <a:off x="868680" y="4114800"/>
            <a:ext cx="594360" cy="5943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800">
                <a:solidFill>
                  <a:srgbClr val="000000"/>
                </a:solidFill>
                <a:latin typeface="Calibri"/>
                <a:ea typeface="Calibri"/>
                <a:cs typeface="Calibri"/>
              </a:rPr>
              <a:t>✅</a:t>
            </a:r>
            <a:endParaRPr sz="2800"/>
          </a:p>
        </p:txBody>
      </p:sp>
      <p:sp>
        <p:nvSpPr>
          <p:cNvPr id="16" name="Text 14">
            <a:extLst xmlns:a="http://schemas.openxmlformats.org/drawingml/2006/main">
              <a:ext uri="{FF2B5EF4-FFF2-40B4-BE49-F238E27FC236}">
                <a16:creationId xmlns:a16="http://schemas.microsoft.com/office/drawing/2014/main" id="{BC1075D9-A8E9-4239-88CD-48B6DD02016A}"/>
              </a:ext>
            </a:extLst>
          </p:cNvPr>
          <p:cNvSpPr>
            <a:spLocks xmlns:a="http://schemas.openxmlformats.org/drawingml/2006/main" noGrp="1"/>
          </p:cNvSpPr>
          <p:nvPr/>
        </p:nvSpPr>
        <p:spPr>
          <a:xfrm xmlns:a="http://schemas.openxmlformats.org/drawingml/2006/main">
            <a:off x="1645920" y="4050792"/>
            <a:ext cx="41148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0F9D8C"/>
                </a:solidFill>
                <a:latin typeface="Calibri"/>
                <a:ea typeface="Calibri"/>
                <a:cs typeface="Calibri"/>
              </a:rPr>
              <a:t>El semáforo de %</a:t>
            </a:r>
            <a:endParaRPr sz="1800"/>
          </a:p>
        </p:txBody>
      </p:sp>
      <p:sp>
        <p:nvSpPr>
          <p:cNvPr id="17" name="Text 15">
            <a:extLst xmlns:a="http://schemas.openxmlformats.org/drawingml/2006/main">
              <a:ext uri="{FF2B5EF4-FFF2-40B4-BE49-F238E27FC236}">
                <a16:creationId xmlns:a16="http://schemas.microsoft.com/office/drawing/2014/main" id="{C89026AA-D07D-493B-8DB5-979224259033}"/>
              </a:ext>
            </a:extLst>
          </p:cNvPr>
          <p:cNvSpPr>
            <a:spLocks xmlns:a="http://schemas.openxmlformats.org/drawingml/2006/main" noGrp="1"/>
          </p:cNvSpPr>
          <p:nvPr/>
        </p:nvSpPr>
        <p:spPr>
          <a:xfrm xmlns:a="http://schemas.openxmlformats.org/drawingml/2006/main">
            <a:off x="1645920" y="4480560"/>
            <a:ext cx="411480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5000"/>
              </a:lnSpc>
              <a:buNone/>
            </a:pPr>
            <a:r>
              <a:rPr sz="1350">
                <a:solidFill>
                  <a:srgbClr val="9CA3AF"/>
                </a:solidFill>
                <a:latin typeface="Calibri"/>
                <a:ea typeface="Calibri"/>
                <a:cs typeface="Calibri"/>
              </a:rPr>
              <a:t>Te dice si tus cuentas suman 100%. Si no suma, ajusta.</a:t>
            </a:r>
            <a:endParaRPr sz="1350"/>
          </a:p>
        </p:txBody>
      </p:sp>
      <p:sp>
        <p:nvSpPr>
          <p:cNvPr id="18" name="Shape 16">
            <a:extLst xmlns:a="http://schemas.openxmlformats.org/drawingml/2006/main">
              <a:ext uri="{FF2B5EF4-FFF2-40B4-BE49-F238E27FC236}">
                <a16:creationId xmlns:a16="http://schemas.microsoft.com/office/drawing/2014/main" id="{79FE2C27-BCD5-423E-833B-BABE32959C27}"/>
              </a:ext>
            </a:extLst>
          </p:cNvPr>
          <p:cNvSpPr>
            <a:spLocks xmlns:a="http://schemas.openxmlformats.org/drawingml/2006/main" noGrp="1"/>
          </p:cNvSpPr>
          <p:nvPr/>
        </p:nvSpPr>
        <p:spPr>
          <a:xfrm xmlns:a="http://schemas.openxmlformats.org/drawingml/2006/main">
            <a:off x="6172200" y="3794760"/>
            <a:ext cx="5349240" cy="1600200"/>
          </a:xfrm>
          <a:prstGeom xmlns:a="http://schemas.openxmlformats.org/drawingml/2006/main" prst="roundRect">
            <a:avLst>
              <a:gd name="adj" fmla="val 5714"/>
            </a:avLst>
          </a:prstGeom>
          <a:solidFill xmlns:a="http://schemas.openxmlformats.org/drawingml/2006/main">
            <a:srgbClr val="17191F"/>
          </a:solidFill>
        </p:spPr>
      </p:sp>
      <p:sp>
        <p:nvSpPr>
          <p:cNvPr id="19" name="Text 17">
            <a:extLst xmlns:a="http://schemas.openxmlformats.org/drawingml/2006/main">
              <a:ext uri="{FF2B5EF4-FFF2-40B4-BE49-F238E27FC236}">
                <a16:creationId xmlns:a16="http://schemas.microsoft.com/office/drawing/2014/main" id="{6A3A2457-AC3A-484D-96ED-2580CF8843E5}"/>
              </a:ext>
            </a:extLst>
          </p:cNvPr>
          <p:cNvSpPr>
            <a:spLocks xmlns:a="http://schemas.openxmlformats.org/drawingml/2006/main" noGrp="1"/>
          </p:cNvSpPr>
          <p:nvPr/>
        </p:nvSpPr>
        <p:spPr>
          <a:xfrm xmlns:a="http://schemas.openxmlformats.org/drawingml/2006/main">
            <a:off x="6446520" y="4114800"/>
            <a:ext cx="594360" cy="5943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800">
                <a:solidFill>
                  <a:srgbClr val="000000"/>
                </a:solidFill>
                <a:latin typeface="Calibri"/>
                <a:ea typeface="Calibri"/>
                <a:cs typeface="Calibri"/>
              </a:rPr>
              <a:t>📅</a:t>
            </a:r>
            <a:endParaRPr sz="2800"/>
          </a:p>
        </p:txBody>
      </p:sp>
      <p:sp>
        <p:nvSpPr>
          <p:cNvPr id="20" name="Text 18">
            <a:extLst xmlns:a="http://schemas.openxmlformats.org/drawingml/2006/main">
              <a:ext uri="{FF2B5EF4-FFF2-40B4-BE49-F238E27FC236}">
                <a16:creationId xmlns:a16="http://schemas.microsoft.com/office/drawing/2014/main" id="{E4F3EBDA-CF62-4B40-89CE-CE1A11B133CC}"/>
              </a:ext>
            </a:extLst>
          </p:cNvPr>
          <p:cNvSpPr>
            <a:spLocks xmlns:a="http://schemas.openxmlformats.org/drawingml/2006/main" noGrp="1"/>
          </p:cNvSpPr>
          <p:nvPr/>
        </p:nvSpPr>
        <p:spPr>
          <a:xfrm xmlns:a="http://schemas.openxmlformats.org/drawingml/2006/main">
            <a:off x="7223760" y="4050792"/>
            <a:ext cx="41148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4B4FE8"/>
                </a:solidFill>
                <a:latin typeface="Calibri"/>
                <a:ea typeface="Calibri"/>
                <a:cs typeface="Calibri"/>
              </a:rPr>
              <a:t>Los 12 meses</a:t>
            </a:r>
            <a:endParaRPr sz="1800"/>
          </a:p>
        </p:txBody>
      </p:sp>
      <p:sp>
        <p:nvSpPr>
          <p:cNvPr id="21" name="Text 19">
            <a:extLst xmlns:a="http://schemas.openxmlformats.org/drawingml/2006/main">
              <a:ext uri="{FF2B5EF4-FFF2-40B4-BE49-F238E27FC236}">
                <a16:creationId xmlns:a16="http://schemas.microsoft.com/office/drawing/2014/main" id="{2459EFCC-7B04-4FAD-8A39-4EEBF778CAB1}"/>
              </a:ext>
            </a:extLst>
          </p:cNvPr>
          <p:cNvSpPr>
            <a:spLocks xmlns:a="http://schemas.openxmlformats.org/drawingml/2006/main" noGrp="1"/>
          </p:cNvSpPr>
          <p:nvPr/>
        </p:nvSpPr>
        <p:spPr>
          <a:xfrm xmlns:a="http://schemas.openxmlformats.org/drawingml/2006/main">
            <a:off x="7223760" y="4480560"/>
            <a:ext cx="411480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5000"/>
              </a:lnSpc>
              <a:buNone/>
            </a:pPr>
            <a:r>
              <a:rPr sz="1350">
                <a:solidFill>
                  <a:srgbClr val="9CA3AF"/>
                </a:solidFill>
                <a:latin typeface="Calibri"/>
                <a:ea typeface="Calibri"/>
                <a:cs typeface="Calibri"/>
              </a:rPr>
              <a:t>Se proyectan solos. Solo cambia la mesada y se actualizan.</a:t>
            </a:r>
            <a:endParaRPr sz="1350"/>
          </a:p>
        </p:txBody>
      </p:sp>
      <p:sp>
        <p:nvSpPr>
          <p:cNvPr id="22" name="Text 20">
            <a:extLst xmlns:a="http://schemas.openxmlformats.org/drawingml/2006/main">
              <a:ext uri="{FF2B5EF4-FFF2-40B4-BE49-F238E27FC236}">
                <a16:creationId xmlns:a16="http://schemas.microsoft.com/office/drawing/2014/main" id="{636CE958-E35A-4AE5-9A10-22AF6EC1B4F0}"/>
              </a:ext>
            </a:extLst>
          </p:cNvPr>
          <p:cNvSpPr>
            <a:spLocks xmlns:a="http://schemas.openxmlformats.org/drawingml/2006/main" noGrp="1"/>
          </p:cNvSpPr>
          <p:nvPr/>
        </p:nvSpPr>
        <p:spPr>
          <a:xfrm xmlns:a="http://schemas.openxmlformats.org/drawingml/2006/main">
            <a:off x="594360" y="5961888"/>
            <a:ext cx="1092708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i="1">
                <a:solidFill>
                  <a:srgbClr val="9CA3AF"/>
                </a:solidFill>
                <a:latin typeface="Calibri"/>
                <a:ea typeface="Calibri"/>
                <a:cs typeface="Calibri"/>
              </a:rPr>
              <a:t>Pregunta de los 20 min: ¿Cuál es la idea central del sistema de Miller — repartir antes o después de gastar?</a:t>
            </a:r>
            <a:endParaRPr sz="1400"/>
          </a:p>
        </p:txBody>
      </p:sp>
      <p:sp>
        <p:nvSpPr>
          <p:cNvPr id="23" name="Text 21">
            <a:extLst xmlns:a="http://schemas.openxmlformats.org/drawingml/2006/main">
              <a:ext uri="{FF2B5EF4-FFF2-40B4-BE49-F238E27FC236}">
                <a16:creationId xmlns:a16="http://schemas.microsoft.com/office/drawing/2014/main" id="{85C320E7-39AF-4414-88FC-ABE4492E469B}"/>
              </a:ext>
            </a:extLst>
          </p:cNvPr>
          <p:cNvSpPr>
            <a:spLocks xmlns:a="http://schemas.openxmlformats.org/drawingml/2006/main" noGrp="1"/>
          </p:cNvSpPr>
          <p:nvPr/>
        </p:nvSpPr>
        <p:spPr>
          <a:xfrm xmlns:a="http://schemas.openxmlformats.org/drawingml/2006/main">
            <a:off x="594360" y="644652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50">
                <a:solidFill>
                  <a:srgbClr val="6B7280"/>
                </a:solidFill>
                <a:latin typeface="Calibri"/>
                <a:ea typeface="Calibri"/>
                <a:cs typeface="Calibri"/>
              </a:rPr>
              <a:t>SEMANA 2  ·  EL MÉTODO DE LAS CUENTAS  ·  AIP</a:t>
            </a:r>
            <a:endParaRPr sz="850"/>
          </a:p>
        </p:txBody>
      </p:sp>
      <p:sp>
        <p:nvSpPr>
          <p:cNvPr id="24" name="Text 22">
            <a:extLst xmlns:a="http://schemas.openxmlformats.org/drawingml/2006/main">
              <a:ext uri="{FF2B5EF4-FFF2-40B4-BE49-F238E27FC236}">
                <a16:creationId xmlns:a16="http://schemas.microsoft.com/office/drawing/2014/main" id="{F2436566-0126-487E-ADDA-26F36C49DDA0}"/>
              </a:ext>
            </a:extLst>
          </p:cNvPr>
          <p:cNvSpPr>
            <a:spLocks xmlns:a="http://schemas.openxmlformats.org/drawingml/2006/main" noGrp="1"/>
          </p:cNvSpPr>
          <p:nvPr/>
        </p:nvSpPr>
        <p:spPr>
          <a:xfrm xmlns:a="http://schemas.openxmlformats.org/drawingml/2006/main">
            <a:off x="11140135" y="6446520"/>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6B7280"/>
                </a:solidFill>
                <a:latin typeface="Calibri"/>
                <a:ea typeface="Calibri"/>
                <a:cs typeface="Calibri"/>
              </a:rPr>
              <a:t>5</a:t>
            </a:r>
            <a:endParaRPr sz="900"/>
          </a:p>
        </p:txBody>
      </p:sp>
    </p:spTree>
    <p:extLst>
      <p:ext uri="{BB962C8B-B14F-4D97-AF65-F5344CB8AC3E}">
        <p14:creationId xmlns:p14="http://schemas.microsoft.com/office/powerpoint/2010/main" val="94849215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FB5035F6-9498-4401-9923-0B2C734959ED}"/>
              </a:ext>
            </a:extLst>
          </p:cNvPr>
          <p:cNvSpPr>
            <a:spLocks xmlns:a="http://schemas.openxmlformats.org/drawingml/2006/main" noGrp="1"/>
          </p:cNvSpPr>
          <p:nvPr/>
        </p:nvSpPr>
        <p:spPr>
          <a:xfrm xmlns:a="http://schemas.openxmlformats.org/drawingml/2006/main">
            <a:off x="594360" y="347472"/>
            <a:ext cx="9144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spc="250">
                <a:solidFill>
                  <a:srgbClr val="4B4FE8"/>
                </a:solidFill>
                <a:latin typeface="Calibri"/>
                <a:ea typeface="Calibri"/>
                <a:cs typeface="Calibri"/>
              </a:rPr>
              <a:t>PASO 3  ·  TU TURNO</a:t>
            </a:r>
            <a:endParaRPr sz="1150"/>
          </a:p>
        </p:txBody>
      </p:sp>
      <p:sp>
        <p:nvSpPr>
          <p:cNvPr id="3" name="Text 1">
            <a:extLst xmlns:a="http://schemas.openxmlformats.org/drawingml/2006/main">
              <a:ext uri="{FF2B5EF4-FFF2-40B4-BE49-F238E27FC236}">
                <a16:creationId xmlns:a16="http://schemas.microsoft.com/office/drawing/2014/main" id="{93A51B20-3566-4223-997E-E5599D67BE25}"/>
              </a:ext>
            </a:extLst>
          </p:cNvPr>
          <p:cNvSpPr>
            <a:spLocks xmlns:a="http://schemas.openxmlformats.org/drawingml/2006/main" noGrp="1"/>
          </p:cNvSpPr>
          <p:nvPr/>
        </p:nvSpPr>
        <p:spPr>
          <a:xfrm xmlns:a="http://schemas.openxmlformats.org/drawingml/2006/main">
            <a:off x="594360" y="658368"/>
            <a:ext cx="1024128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900" b="1">
                <a:solidFill>
                  <a:srgbClr val="0D0E14"/>
                </a:solidFill>
                <a:latin typeface="Calibri"/>
                <a:ea typeface="Calibri"/>
                <a:cs typeface="Calibri"/>
              </a:rPr>
              <a:t>Arma tu propio proyecto personal.</a:t>
            </a:r>
            <a:endParaRPr sz="2900"/>
          </a:p>
        </p:txBody>
      </p:sp>
      <p:sp>
        <p:nvSpPr>
          <p:cNvPr id="4" name="Shape 2">
            <a:extLst xmlns:a="http://schemas.openxmlformats.org/drawingml/2006/main">
              <a:ext uri="{FF2B5EF4-FFF2-40B4-BE49-F238E27FC236}">
                <a16:creationId xmlns:a16="http://schemas.microsoft.com/office/drawing/2014/main" id="{3FA12352-07D8-4D7F-BD04-5A8CC00B7120}"/>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oundRect">
            <a:avLst>
              <a:gd name="adj" fmla="val 22727"/>
            </a:avLst>
          </a:prstGeom>
          <a:solidFill xmlns:a="http://schemas.openxmlformats.org/drawingml/2006/main">
            <a:srgbClr val="4B4FE8"/>
          </a:solidFill>
        </p:spPr>
      </p:sp>
      <p:sp>
        <p:nvSpPr>
          <p:cNvPr id="5" name="Text 3">
            <a:extLst xmlns:a="http://schemas.openxmlformats.org/drawingml/2006/main">
              <a:ext uri="{FF2B5EF4-FFF2-40B4-BE49-F238E27FC236}">
                <a16:creationId xmlns:a16="http://schemas.microsoft.com/office/drawing/2014/main" id="{42B74FDA-ED4F-460E-961C-CC0CC95C13F6}"/>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Calibri"/>
                <a:ea typeface="Calibri"/>
                <a:cs typeface="Calibri"/>
              </a:rPr>
              <a:t>28 – 38 min</a:t>
            </a:r>
            <a:endParaRPr sz="1200"/>
          </a:p>
        </p:txBody>
      </p:sp>
      <p:sp>
        <p:nvSpPr>
          <p:cNvPr id="6" name="Shape 4">
            <a:extLst xmlns:a="http://schemas.openxmlformats.org/drawingml/2006/main">
              <a:ext uri="{FF2B5EF4-FFF2-40B4-BE49-F238E27FC236}">
                <a16:creationId xmlns:a16="http://schemas.microsoft.com/office/drawing/2014/main" id="{A41E89FF-5819-4412-98B6-5DF3A7345BE2}"/>
              </a:ext>
            </a:extLst>
          </p:cNvPr>
          <p:cNvSpPr>
            <a:spLocks xmlns:a="http://schemas.openxmlformats.org/drawingml/2006/main" noGrp="1"/>
          </p:cNvSpPr>
          <p:nvPr/>
        </p:nvSpPr>
        <p:spPr>
          <a:xfrm xmlns:a="http://schemas.openxmlformats.org/drawingml/2006/main">
            <a:off x="594360" y="1920240"/>
            <a:ext cx="10927080" cy="694944"/>
          </a:xfrm>
          <a:prstGeom xmlns:a="http://schemas.openxmlformats.org/drawingml/2006/main" prst="roundRect">
            <a:avLst>
              <a:gd name="adj" fmla="val 13158"/>
            </a:avLst>
          </a:prstGeom>
          <a:solidFill xmlns:a="http://schemas.openxmlformats.org/drawingml/2006/main">
            <a:srgbClr val="F4F5FD"/>
          </a:solidFill>
        </p:spPr>
      </p:sp>
      <p:sp>
        <p:nvSpPr>
          <p:cNvPr id="7" name="Shape 5">
            <a:extLst xmlns:a="http://schemas.openxmlformats.org/drawingml/2006/main">
              <a:ext uri="{FF2B5EF4-FFF2-40B4-BE49-F238E27FC236}">
                <a16:creationId xmlns:a16="http://schemas.microsoft.com/office/drawing/2014/main" id="{8D9861D3-FFBD-47B2-B979-6AD3AD33192A}"/>
              </a:ext>
            </a:extLst>
          </p:cNvPr>
          <p:cNvSpPr>
            <a:spLocks xmlns:a="http://schemas.openxmlformats.org/drawingml/2006/main" noGrp="1"/>
          </p:cNvSpPr>
          <p:nvPr/>
        </p:nvSpPr>
        <p:spPr>
          <a:xfrm xmlns:a="http://schemas.openxmlformats.org/drawingml/2006/main">
            <a:off x="886968" y="2103120"/>
            <a:ext cx="347472" cy="347472"/>
          </a:xfrm>
          <a:prstGeom xmlns:a="http://schemas.openxmlformats.org/drawingml/2006/main" prst="ellipse">
            <a:avLst/>
          </a:prstGeom>
          <a:solidFill xmlns:a="http://schemas.openxmlformats.org/drawingml/2006/main">
            <a:srgbClr val="4B4FE8"/>
          </a:solidFill>
        </p:spPr>
      </p:sp>
      <p:sp>
        <p:nvSpPr>
          <p:cNvPr id="8" name="Text 6">
            <a:extLst xmlns:a="http://schemas.openxmlformats.org/drawingml/2006/main">
              <a:ext uri="{FF2B5EF4-FFF2-40B4-BE49-F238E27FC236}">
                <a16:creationId xmlns:a16="http://schemas.microsoft.com/office/drawing/2014/main" id="{5DCFD746-AFEE-4117-A035-16E3F7835B7E}"/>
              </a:ext>
            </a:extLst>
          </p:cNvPr>
          <p:cNvSpPr>
            <a:spLocks xmlns:a="http://schemas.openxmlformats.org/drawingml/2006/main" noGrp="1"/>
          </p:cNvSpPr>
          <p:nvPr/>
        </p:nvSpPr>
        <p:spPr>
          <a:xfrm xmlns:a="http://schemas.openxmlformats.org/drawingml/2006/main">
            <a:off x="886968" y="2103120"/>
            <a:ext cx="3474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FFFFFF"/>
                </a:solidFill>
                <a:latin typeface="Calibri"/>
                <a:ea typeface="Calibri"/>
                <a:cs typeface="Calibri"/>
              </a:rPr>
              <a:t>1</a:t>
            </a:r>
            <a:endParaRPr sz="1400"/>
          </a:p>
        </p:txBody>
      </p:sp>
      <p:sp>
        <p:nvSpPr>
          <p:cNvPr id="9" name="Text 7">
            <a:extLst xmlns:a="http://schemas.openxmlformats.org/drawingml/2006/main">
              <a:ext uri="{FF2B5EF4-FFF2-40B4-BE49-F238E27FC236}">
                <a16:creationId xmlns:a16="http://schemas.microsoft.com/office/drawing/2014/main" id="{4F31A32B-F203-4032-BCDA-2DD6204902E8}"/>
              </a:ext>
            </a:extLst>
          </p:cNvPr>
          <p:cNvSpPr>
            <a:spLocks xmlns:a="http://schemas.openxmlformats.org/drawingml/2006/main" noGrp="1"/>
          </p:cNvSpPr>
          <p:nvPr/>
        </p:nvSpPr>
        <p:spPr>
          <a:xfrm xmlns:a="http://schemas.openxmlformats.org/drawingml/2006/main">
            <a:off x="1508760" y="2103120"/>
            <a:ext cx="96012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0D0E14"/>
                </a:solidFill>
                <a:latin typeface="Calibri"/>
                <a:ea typeface="Calibri"/>
                <a:cs typeface="Calibri"/>
              </a:rPr>
              <a:t>Abre la hoja 'Mi Presupuesto Anual'</a:t>
            </a:r>
            <a:endParaRPr sz="1800"/>
          </a:p>
        </p:txBody>
      </p:sp>
      <p:sp>
        <p:nvSpPr>
          <p:cNvPr id="10" name="Shape 8">
            <a:extLst xmlns:a="http://schemas.openxmlformats.org/drawingml/2006/main">
              <a:ext uri="{FF2B5EF4-FFF2-40B4-BE49-F238E27FC236}">
                <a16:creationId xmlns:a16="http://schemas.microsoft.com/office/drawing/2014/main" id="{929AE4A6-EAEB-4C62-A29F-6D391DD4E4E3}"/>
              </a:ext>
            </a:extLst>
          </p:cNvPr>
          <p:cNvSpPr>
            <a:spLocks xmlns:a="http://schemas.openxmlformats.org/drawingml/2006/main" noGrp="1"/>
          </p:cNvSpPr>
          <p:nvPr/>
        </p:nvSpPr>
        <p:spPr>
          <a:xfrm xmlns:a="http://schemas.openxmlformats.org/drawingml/2006/main">
            <a:off x="594360" y="2743200"/>
            <a:ext cx="10927080" cy="694944"/>
          </a:xfrm>
          <a:prstGeom xmlns:a="http://schemas.openxmlformats.org/drawingml/2006/main" prst="roundRect">
            <a:avLst>
              <a:gd name="adj" fmla="val 13158"/>
            </a:avLst>
          </a:prstGeom>
          <a:solidFill xmlns:a="http://schemas.openxmlformats.org/drawingml/2006/main">
            <a:srgbClr val="FFFFFF"/>
          </a:solidFill>
        </p:spPr>
      </p:sp>
      <p:sp>
        <p:nvSpPr>
          <p:cNvPr id="11" name="Shape 9">
            <a:extLst xmlns:a="http://schemas.openxmlformats.org/drawingml/2006/main">
              <a:ext uri="{FF2B5EF4-FFF2-40B4-BE49-F238E27FC236}">
                <a16:creationId xmlns:a16="http://schemas.microsoft.com/office/drawing/2014/main" id="{00122AE8-736B-44A1-B096-39F5237F6757}"/>
              </a:ext>
            </a:extLst>
          </p:cNvPr>
          <p:cNvSpPr>
            <a:spLocks xmlns:a="http://schemas.openxmlformats.org/drawingml/2006/main" noGrp="1"/>
          </p:cNvSpPr>
          <p:nvPr/>
        </p:nvSpPr>
        <p:spPr>
          <a:xfrm xmlns:a="http://schemas.openxmlformats.org/drawingml/2006/main">
            <a:off x="886968" y="2926080"/>
            <a:ext cx="347472" cy="347472"/>
          </a:xfrm>
          <a:prstGeom xmlns:a="http://schemas.openxmlformats.org/drawingml/2006/main" prst="ellipse">
            <a:avLst/>
          </a:prstGeom>
          <a:solidFill xmlns:a="http://schemas.openxmlformats.org/drawingml/2006/main">
            <a:srgbClr val="0F9D8C"/>
          </a:solidFill>
        </p:spPr>
      </p:sp>
      <p:sp>
        <p:nvSpPr>
          <p:cNvPr id="12" name="Text 10">
            <a:extLst xmlns:a="http://schemas.openxmlformats.org/drawingml/2006/main">
              <a:ext uri="{FF2B5EF4-FFF2-40B4-BE49-F238E27FC236}">
                <a16:creationId xmlns:a16="http://schemas.microsoft.com/office/drawing/2014/main" id="{092421D2-9F4F-4895-802F-F8315E49ED54}"/>
              </a:ext>
            </a:extLst>
          </p:cNvPr>
          <p:cNvSpPr>
            <a:spLocks xmlns:a="http://schemas.openxmlformats.org/drawingml/2006/main" noGrp="1"/>
          </p:cNvSpPr>
          <p:nvPr/>
        </p:nvSpPr>
        <p:spPr>
          <a:xfrm xmlns:a="http://schemas.openxmlformats.org/drawingml/2006/main">
            <a:off x="886968" y="2926080"/>
            <a:ext cx="3474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FFFFFF"/>
                </a:solidFill>
                <a:latin typeface="Calibri"/>
                <a:ea typeface="Calibri"/>
                <a:cs typeface="Calibri"/>
              </a:rPr>
              <a:t>2</a:t>
            </a:r>
            <a:endParaRPr sz="1400"/>
          </a:p>
        </p:txBody>
      </p:sp>
      <p:sp>
        <p:nvSpPr>
          <p:cNvPr id="13" name="Text 11">
            <a:extLst xmlns:a="http://schemas.openxmlformats.org/drawingml/2006/main">
              <a:ext uri="{FF2B5EF4-FFF2-40B4-BE49-F238E27FC236}">
                <a16:creationId xmlns:a16="http://schemas.microsoft.com/office/drawing/2014/main" id="{5FC9AD1D-7402-433F-B541-19B625E898C3}"/>
              </a:ext>
            </a:extLst>
          </p:cNvPr>
          <p:cNvSpPr>
            <a:spLocks xmlns:a="http://schemas.openxmlformats.org/drawingml/2006/main" noGrp="1"/>
          </p:cNvSpPr>
          <p:nvPr/>
        </p:nvSpPr>
        <p:spPr>
          <a:xfrm xmlns:a="http://schemas.openxmlformats.org/drawingml/2006/main">
            <a:off x="1508760" y="2926080"/>
            <a:ext cx="96012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0D0E14"/>
                </a:solidFill>
                <a:latin typeface="Calibri"/>
                <a:ea typeface="Calibri"/>
                <a:cs typeface="Calibri"/>
              </a:rPr>
              <a:t>Escribe tu mesada real en la celda amarilla B6</a:t>
            </a:r>
            <a:endParaRPr sz="1800"/>
          </a:p>
        </p:txBody>
      </p:sp>
      <p:sp>
        <p:nvSpPr>
          <p:cNvPr id="14" name="Shape 12">
            <a:extLst xmlns:a="http://schemas.openxmlformats.org/drawingml/2006/main">
              <a:ext uri="{FF2B5EF4-FFF2-40B4-BE49-F238E27FC236}">
                <a16:creationId xmlns:a16="http://schemas.microsoft.com/office/drawing/2014/main" id="{6DC72363-5F6E-4E94-B5AD-D30C10454B1F}"/>
              </a:ext>
            </a:extLst>
          </p:cNvPr>
          <p:cNvSpPr>
            <a:spLocks xmlns:a="http://schemas.openxmlformats.org/drawingml/2006/main" noGrp="1"/>
          </p:cNvSpPr>
          <p:nvPr/>
        </p:nvSpPr>
        <p:spPr>
          <a:xfrm xmlns:a="http://schemas.openxmlformats.org/drawingml/2006/main">
            <a:off x="594360" y="3566160"/>
            <a:ext cx="10927080" cy="694944"/>
          </a:xfrm>
          <a:prstGeom xmlns:a="http://schemas.openxmlformats.org/drawingml/2006/main" prst="roundRect">
            <a:avLst>
              <a:gd name="adj" fmla="val 13158"/>
            </a:avLst>
          </a:prstGeom>
          <a:solidFill xmlns:a="http://schemas.openxmlformats.org/drawingml/2006/main">
            <a:srgbClr val="F4F5FD"/>
          </a:solidFill>
          <a:effectLst xmlns:a="http://schemas.openxmlformats.org/drawingml/2006/main">
            <a:outerShdw blurRad="152400" dist="38100" dir="5400000" sx="100000" sy="100000" kx="0" ky="0" algn="bl" rotWithShape="0">
              <a:srgbClr val="1A1A2E">
                <a:alpha val="10000"/>
              </a:srgbClr>
            </a:outerShdw>
          </a:effectLst>
        </p:spPr>
      </p:sp>
      <p:sp>
        <p:nvSpPr>
          <p:cNvPr id="15" name="Shape 13">
            <a:extLst xmlns:a="http://schemas.openxmlformats.org/drawingml/2006/main">
              <a:ext uri="{FF2B5EF4-FFF2-40B4-BE49-F238E27FC236}">
                <a16:creationId xmlns:a16="http://schemas.microsoft.com/office/drawing/2014/main" id="{8EBE9D0C-9463-4E11-9E4C-B8DA533C2CAC}"/>
              </a:ext>
            </a:extLst>
          </p:cNvPr>
          <p:cNvSpPr>
            <a:spLocks xmlns:a="http://schemas.openxmlformats.org/drawingml/2006/main" noGrp="1"/>
          </p:cNvSpPr>
          <p:nvPr/>
        </p:nvSpPr>
        <p:spPr>
          <a:xfrm xmlns:a="http://schemas.openxmlformats.org/drawingml/2006/main">
            <a:off x="886968" y="3749040"/>
            <a:ext cx="347472" cy="347472"/>
          </a:xfrm>
          <a:prstGeom xmlns:a="http://schemas.openxmlformats.org/drawingml/2006/main" prst="ellipse">
            <a:avLst/>
          </a:prstGeom>
          <a:solidFill xmlns:a="http://schemas.openxmlformats.org/drawingml/2006/main">
            <a:srgbClr val="F59E0B"/>
          </a:solidFill>
        </p:spPr>
      </p:sp>
      <p:sp>
        <p:nvSpPr>
          <p:cNvPr id="16" name="Text 14">
            <a:extLst xmlns:a="http://schemas.openxmlformats.org/drawingml/2006/main">
              <a:ext uri="{FF2B5EF4-FFF2-40B4-BE49-F238E27FC236}">
                <a16:creationId xmlns:a16="http://schemas.microsoft.com/office/drawing/2014/main" id="{83B797A4-8E78-4D37-8BBB-12C38BD6927E}"/>
              </a:ext>
            </a:extLst>
          </p:cNvPr>
          <p:cNvSpPr>
            <a:spLocks xmlns:a="http://schemas.openxmlformats.org/drawingml/2006/main" noGrp="1"/>
          </p:cNvSpPr>
          <p:nvPr/>
        </p:nvSpPr>
        <p:spPr>
          <a:xfrm xmlns:a="http://schemas.openxmlformats.org/drawingml/2006/main">
            <a:off x="886968" y="3749040"/>
            <a:ext cx="3474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FFFFFF"/>
                </a:solidFill>
                <a:latin typeface="Calibri"/>
                <a:ea typeface="Calibri"/>
                <a:cs typeface="Calibri"/>
              </a:rPr>
              <a:t>3</a:t>
            </a:r>
            <a:endParaRPr sz="1400"/>
          </a:p>
        </p:txBody>
      </p:sp>
      <p:sp>
        <p:nvSpPr>
          <p:cNvPr id="17" name="Text 15">
            <a:extLst xmlns:a="http://schemas.openxmlformats.org/drawingml/2006/main">
              <a:ext uri="{FF2B5EF4-FFF2-40B4-BE49-F238E27FC236}">
                <a16:creationId xmlns:a16="http://schemas.microsoft.com/office/drawing/2014/main" id="{F53DCE52-5CED-4306-8AE2-E5C0960A52EE}"/>
              </a:ext>
            </a:extLst>
          </p:cNvPr>
          <p:cNvSpPr>
            <a:spLocks xmlns:a="http://schemas.openxmlformats.org/drawingml/2006/main" noGrp="1"/>
          </p:cNvSpPr>
          <p:nvPr/>
        </p:nvSpPr>
        <p:spPr>
          <a:xfrm xmlns:a="http://schemas.openxmlformats.org/drawingml/2006/main">
            <a:off x="1508760" y="3749040"/>
            <a:ext cx="96012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F59E0B"/>
                </a:solidFill>
                <a:latin typeface="Calibri"/>
                <a:ea typeface="Calibri"/>
                <a:cs typeface="Calibri"/>
              </a:rPr>
              <a:t>Ajusta los % si quieres — que el semáforo quede en ✅</a:t>
            </a:r>
            <a:endParaRPr sz="1800"/>
          </a:p>
        </p:txBody>
      </p:sp>
      <p:sp>
        <p:nvSpPr>
          <p:cNvPr id="18" name="Shape 16">
            <a:extLst xmlns:a="http://schemas.openxmlformats.org/drawingml/2006/main">
              <a:ext uri="{FF2B5EF4-FFF2-40B4-BE49-F238E27FC236}">
                <a16:creationId xmlns:a16="http://schemas.microsoft.com/office/drawing/2014/main" id="{B904713C-F371-46D9-8364-79A4D6D82402}"/>
              </a:ext>
            </a:extLst>
          </p:cNvPr>
          <p:cNvSpPr>
            <a:spLocks xmlns:a="http://schemas.openxmlformats.org/drawingml/2006/main" noGrp="1"/>
          </p:cNvSpPr>
          <p:nvPr/>
        </p:nvSpPr>
        <p:spPr>
          <a:xfrm xmlns:a="http://schemas.openxmlformats.org/drawingml/2006/main">
            <a:off x="594360" y="4389120"/>
            <a:ext cx="10927080" cy="694944"/>
          </a:xfrm>
          <a:prstGeom xmlns:a="http://schemas.openxmlformats.org/drawingml/2006/main" prst="roundRect">
            <a:avLst>
              <a:gd name="adj" fmla="val 13158"/>
            </a:avLst>
          </a:prstGeom>
          <a:solidFill xmlns:a="http://schemas.openxmlformats.org/drawingml/2006/main">
            <a:srgbClr val="FFFFFF"/>
          </a:solidFill>
        </p:spPr>
      </p:sp>
      <p:sp>
        <p:nvSpPr>
          <p:cNvPr id="19" name="Shape 17">
            <a:extLst xmlns:a="http://schemas.openxmlformats.org/drawingml/2006/main">
              <a:ext uri="{FF2B5EF4-FFF2-40B4-BE49-F238E27FC236}">
                <a16:creationId xmlns:a16="http://schemas.microsoft.com/office/drawing/2014/main" id="{4BA28292-C675-4EBC-9288-0117E21E8983}"/>
              </a:ext>
            </a:extLst>
          </p:cNvPr>
          <p:cNvSpPr>
            <a:spLocks xmlns:a="http://schemas.openxmlformats.org/drawingml/2006/main" noGrp="1"/>
          </p:cNvSpPr>
          <p:nvPr/>
        </p:nvSpPr>
        <p:spPr>
          <a:xfrm xmlns:a="http://schemas.openxmlformats.org/drawingml/2006/main">
            <a:off x="886968" y="4572000"/>
            <a:ext cx="347472" cy="347472"/>
          </a:xfrm>
          <a:prstGeom xmlns:a="http://schemas.openxmlformats.org/drawingml/2006/main" prst="ellipse">
            <a:avLst/>
          </a:prstGeom>
          <a:solidFill xmlns:a="http://schemas.openxmlformats.org/drawingml/2006/main">
            <a:srgbClr val="3730A3"/>
          </a:solidFill>
        </p:spPr>
      </p:sp>
      <p:sp>
        <p:nvSpPr>
          <p:cNvPr id="20" name="Text 18">
            <a:extLst xmlns:a="http://schemas.openxmlformats.org/drawingml/2006/main">
              <a:ext uri="{FF2B5EF4-FFF2-40B4-BE49-F238E27FC236}">
                <a16:creationId xmlns:a16="http://schemas.microsoft.com/office/drawing/2014/main" id="{2C629E12-B1EB-49E8-8947-73B9354F1769}"/>
              </a:ext>
            </a:extLst>
          </p:cNvPr>
          <p:cNvSpPr>
            <a:spLocks xmlns:a="http://schemas.openxmlformats.org/drawingml/2006/main" noGrp="1"/>
          </p:cNvSpPr>
          <p:nvPr/>
        </p:nvSpPr>
        <p:spPr>
          <a:xfrm xmlns:a="http://schemas.openxmlformats.org/drawingml/2006/main">
            <a:off x="886968" y="4572000"/>
            <a:ext cx="3474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FFFFFF"/>
                </a:solidFill>
                <a:latin typeface="Calibri"/>
                <a:ea typeface="Calibri"/>
                <a:cs typeface="Calibri"/>
              </a:rPr>
              <a:t>4</a:t>
            </a:r>
            <a:endParaRPr sz="1400"/>
          </a:p>
        </p:txBody>
      </p:sp>
      <p:sp>
        <p:nvSpPr>
          <p:cNvPr id="21" name="Text 19">
            <a:extLst xmlns:a="http://schemas.openxmlformats.org/drawingml/2006/main">
              <a:ext uri="{FF2B5EF4-FFF2-40B4-BE49-F238E27FC236}">
                <a16:creationId xmlns:a16="http://schemas.microsoft.com/office/drawing/2014/main" id="{34BCCFCB-AC96-4788-AC1D-E74464509F83}"/>
              </a:ext>
            </a:extLst>
          </p:cNvPr>
          <p:cNvSpPr>
            <a:spLocks xmlns:a="http://schemas.openxmlformats.org/drawingml/2006/main" noGrp="1"/>
          </p:cNvSpPr>
          <p:nvPr/>
        </p:nvSpPr>
        <p:spPr>
          <a:xfrm xmlns:a="http://schemas.openxmlformats.org/drawingml/2006/main">
            <a:off x="1508760" y="4572000"/>
            <a:ext cx="96012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0D0E14"/>
                </a:solidFill>
                <a:latin typeface="Calibri"/>
                <a:ea typeface="Calibri"/>
                <a:cs typeface="Calibri"/>
              </a:rPr>
              <a:t>Escribe tu meta personal y el costo estimado</a:t>
            </a:r>
            <a:endParaRPr sz="1800"/>
          </a:p>
        </p:txBody>
      </p:sp>
      <p:sp>
        <p:nvSpPr>
          <p:cNvPr id="22" name="Shape 20">
            <a:extLst xmlns:a="http://schemas.openxmlformats.org/drawingml/2006/main">
              <a:ext uri="{FF2B5EF4-FFF2-40B4-BE49-F238E27FC236}">
                <a16:creationId xmlns:a16="http://schemas.microsoft.com/office/drawing/2014/main" id="{098BACEB-0B36-4D1B-A60F-91B07DA02137}"/>
              </a:ext>
            </a:extLst>
          </p:cNvPr>
          <p:cNvSpPr>
            <a:spLocks xmlns:a="http://schemas.openxmlformats.org/drawingml/2006/main" noGrp="1"/>
          </p:cNvSpPr>
          <p:nvPr/>
        </p:nvSpPr>
        <p:spPr>
          <a:xfrm xmlns:a="http://schemas.openxmlformats.org/drawingml/2006/main">
            <a:off x="594360" y="5212080"/>
            <a:ext cx="10927080" cy="694944"/>
          </a:xfrm>
          <a:prstGeom xmlns:a="http://schemas.openxmlformats.org/drawingml/2006/main" prst="roundRect">
            <a:avLst>
              <a:gd name="adj" fmla="val 13158"/>
            </a:avLst>
          </a:prstGeom>
          <a:solidFill xmlns:a="http://schemas.openxmlformats.org/drawingml/2006/main">
            <a:srgbClr val="F4F5FD"/>
          </a:solidFill>
        </p:spPr>
      </p:sp>
      <p:sp>
        <p:nvSpPr>
          <p:cNvPr id="23" name="Shape 21">
            <a:extLst xmlns:a="http://schemas.openxmlformats.org/drawingml/2006/main">
              <a:ext uri="{FF2B5EF4-FFF2-40B4-BE49-F238E27FC236}">
                <a16:creationId xmlns:a16="http://schemas.microsoft.com/office/drawing/2014/main" id="{1CCFCDD0-4A72-4C6C-9C4E-7F0DB851E090}"/>
              </a:ext>
            </a:extLst>
          </p:cNvPr>
          <p:cNvSpPr>
            <a:spLocks xmlns:a="http://schemas.openxmlformats.org/drawingml/2006/main" noGrp="1"/>
          </p:cNvSpPr>
          <p:nvPr/>
        </p:nvSpPr>
        <p:spPr>
          <a:xfrm xmlns:a="http://schemas.openxmlformats.org/drawingml/2006/main">
            <a:off x="886968" y="5394960"/>
            <a:ext cx="347472" cy="347472"/>
          </a:xfrm>
          <a:prstGeom xmlns:a="http://schemas.openxmlformats.org/drawingml/2006/main" prst="ellipse">
            <a:avLst/>
          </a:prstGeom>
          <a:solidFill xmlns:a="http://schemas.openxmlformats.org/drawingml/2006/main">
            <a:srgbClr val="7C3AED"/>
          </a:solidFill>
        </p:spPr>
      </p:sp>
      <p:sp>
        <p:nvSpPr>
          <p:cNvPr id="24" name="Text 22">
            <a:extLst xmlns:a="http://schemas.openxmlformats.org/drawingml/2006/main">
              <a:ext uri="{FF2B5EF4-FFF2-40B4-BE49-F238E27FC236}">
                <a16:creationId xmlns:a16="http://schemas.microsoft.com/office/drawing/2014/main" id="{5C6298FE-80FD-4FD5-B2E0-1B41B4BD8208}"/>
              </a:ext>
            </a:extLst>
          </p:cNvPr>
          <p:cNvSpPr>
            <a:spLocks xmlns:a="http://schemas.openxmlformats.org/drawingml/2006/main" noGrp="1"/>
          </p:cNvSpPr>
          <p:nvPr/>
        </p:nvSpPr>
        <p:spPr>
          <a:xfrm xmlns:a="http://schemas.openxmlformats.org/drawingml/2006/main">
            <a:off x="886968" y="5394960"/>
            <a:ext cx="347472"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FFFFFF"/>
                </a:solidFill>
                <a:latin typeface="Calibri"/>
                <a:ea typeface="Calibri"/>
                <a:cs typeface="Calibri"/>
              </a:rPr>
              <a:t>5</a:t>
            </a:r>
            <a:endParaRPr sz="1400"/>
          </a:p>
        </p:txBody>
      </p:sp>
      <p:sp>
        <p:nvSpPr>
          <p:cNvPr id="25" name="Text 23">
            <a:extLst xmlns:a="http://schemas.openxmlformats.org/drawingml/2006/main">
              <a:ext uri="{FF2B5EF4-FFF2-40B4-BE49-F238E27FC236}">
                <a16:creationId xmlns:a16="http://schemas.microsoft.com/office/drawing/2014/main" id="{F9D3A57B-7F4E-46FC-B9B1-DDE9ABF3F675}"/>
              </a:ext>
            </a:extLst>
          </p:cNvPr>
          <p:cNvSpPr>
            <a:spLocks xmlns:a="http://schemas.openxmlformats.org/drawingml/2006/main" noGrp="1"/>
          </p:cNvSpPr>
          <p:nvPr/>
        </p:nvSpPr>
        <p:spPr>
          <a:xfrm xmlns:a="http://schemas.openxmlformats.org/drawingml/2006/main">
            <a:off x="1508760" y="5394960"/>
            <a:ext cx="96012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0D0E14"/>
                </a:solidFill>
                <a:latin typeface="Calibri"/>
                <a:ea typeface="Calibri"/>
                <a:cs typeface="Calibri"/>
              </a:rPr>
              <a:t>Mira cuántas semanas necesitas. ¿Te sorprende el número?</a:t>
            </a:r>
            <a:endParaRPr sz="1800"/>
          </a:p>
        </p:txBody>
      </p:sp>
      <p:sp>
        <p:nvSpPr>
          <p:cNvPr id="26" name="Shape 24">
            <a:extLst xmlns:a="http://schemas.openxmlformats.org/drawingml/2006/main">
              <a:ext uri="{FF2B5EF4-FFF2-40B4-BE49-F238E27FC236}">
                <a16:creationId xmlns:a16="http://schemas.microsoft.com/office/drawing/2014/main" id="{EC8E5919-BC7E-4DD2-BA7F-4A91512605CB}"/>
              </a:ext>
            </a:extLst>
          </p:cNvPr>
          <p:cNvSpPr>
            <a:spLocks xmlns:a="http://schemas.openxmlformats.org/drawingml/2006/main" noGrp="1"/>
          </p:cNvSpPr>
          <p:nvPr/>
        </p:nvSpPr>
        <p:spPr>
          <a:xfrm xmlns:a="http://schemas.openxmlformats.org/drawingml/2006/main">
            <a:off x="594360" y="6080760"/>
            <a:ext cx="10927080" cy="502920"/>
          </a:xfrm>
          <a:prstGeom xmlns:a="http://schemas.openxmlformats.org/drawingml/2006/main" prst="roundRect">
            <a:avLst>
              <a:gd name="adj" fmla="val 18182"/>
            </a:avLst>
          </a:prstGeom>
          <a:solidFill xmlns:a="http://schemas.openxmlformats.org/drawingml/2006/main">
            <a:srgbClr val="EBEDFC"/>
          </a:solidFill>
        </p:spPr>
      </p:sp>
      <p:sp>
        <p:nvSpPr>
          <p:cNvPr id="27" name="Text 25">
            <a:extLst xmlns:a="http://schemas.openxmlformats.org/drawingml/2006/main">
              <a:ext uri="{FF2B5EF4-FFF2-40B4-BE49-F238E27FC236}">
                <a16:creationId xmlns:a16="http://schemas.microsoft.com/office/drawing/2014/main" id="{5F857F84-68DF-4241-BFA0-E8E460C8A6F0}"/>
              </a:ext>
            </a:extLst>
          </p:cNvPr>
          <p:cNvSpPr>
            <a:spLocks xmlns:a="http://schemas.openxmlformats.org/drawingml/2006/main" noGrp="1"/>
          </p:cNvSpPr>
          <p:nvPr/>
        </p:nvSpPr>
        <p:spPr>
          <a:xfrm xmlns:a="http://schemas.openxmlformats.org/drawingml/2006/main">
            <a:off x="1051560" y="6172200"/>
            <a:ext cx="996696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i="1">
                <a:solidFill>
                  <a:srgbClr val="0D0E14"/>
                </a:solidFill>
                <a:latin typeface="Calibri"/>
                <a:ea typeface="Calibri"/>
                <a:cs typeface="Calibri"/>
              </a:rPr>
              <a:t>Si te perdiste en el Excel, pide ayuda — no hay vergüenza. Nadie nació sabiendo Excel.</a:t>
            </a:r>
            <a:endParaRPr sz="1400"/>
          </a:p>
        </p:txBody>
      </p:sp>
      <p:sp>
        <p:nvSpPr>
          <p:cNvPr id="28" name="Text 26">
            <a:extLst xmlns:a="http://schemas.openxmlformats.org/drawingml/2006/main">
              <a:ext uri="{FF2B5EF4-FFF2-40B4-BE49-F238E27FC236}">
                <a16:creationId xmlns:a16="http://schemas.microsoft.com/office/drawing/2014/main" id="{47428CFD-AA16-4E91-826C-176F0B37B213}"/>
              </a:ext>
            </a:extLst>
          </p:cNvPr>
          <p:cNvSpPr>
            <a:spLocks xmlns:a="http://schemas.openxmlformats.org/drawingml/2006/main" noGrp="1"/>
          </p:cNvSpPr>
          <p:nvPr/>
        </p:nvSpPr>
        <p:spPr>
          <a:xfrm xmlns:a="http://schemas.openxmlformats.org/drawingml/2006/main">
            <a:off x="594360" y="644652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50">
                <a:solidFill>
                  <a:srgbClr val="9CA3AF"/>
                </a:solidFill>
                <a:latin typeface="Calibri"/>
                <a:ea typeface="Calibri"/>
                <a:cs typeface="Calibri"/>
              </a:rPr>
              <a:t>SEMANA 2  ·  EL MÉTODO DE LAS CUENTAS  ·  AIP</a:t>
            </a:r>
            <a:endParaRPr sz="850"/>
          </a:p>
        </p:txBody>
      </p:sp>
      <p:sp>
        <p:nvSpPr>
          <p:cNvPr id="29" name="Text 27">
            <a:extLst xmlns:a="http://schemas.openxmlformats.org/drawingml/2006/main">
              <a:ext uri="{FF2B5EF4-FFF2-40B4-BE49-F238E27FC236}">
                <a16:creationId xmlns:a16="http://schemas.microsoft.com/office/drawing/2014/main" id="{5BA18D69-AE03-4E2F-836A-947BD8558744}"/>
              </a:ext>
            </a:extLst>
          </p:cNvPr>
          <p:cNvSpPr>
            <a:spLocks xmlns:a="http://schemas.openxmlformats.org/drawingml/2006/main" noGrp="1"/>
          </p:cNvSpPr>
          <p:nvPr/>
        </p:nvSpPr>
        <p:spPr>
          <a:xfrm xmlns:a="http://schemas.openxmlformats.org/drawingml/2006/main">
            <a:off x="11140135" y="6446520"/>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9CA3AF"/>
                </a:solidFill>
                <a:latin typeface="Calibri"/>
                <a:ea typeface="Calibri"/>
                <a:cs typeface="Calibri"/>
              </a:rPr>
              <a:t>6</a:t>
            </a:r>
            <a:endParaRPr sz="900"/>
          </a:p>
        </p:txBody>
      </p:sp>
    </p:spTree>
    <p:extLst>
      <p:ext uri="{BB962C8B-B14F-4D97-AF65-F5344CB8AC3E}">
        <p14:creationId xmlns:p14="http://schemas.microsoft.com/office/powerpoint/2010/main" val="813645670"/>
      </p:ext>
    </p:extLst>
  </p:cSld>
</p:sld>
</file>

<file path=ppt/slides/slide7.xml><?xml version="1.0" encoding="utf-8"?>
<p:sld xmlns:p="http://schemas.openxmlformats.org/presentationml/2006/main">
  <p:cSld>
    <p:bg>
      <p:bgPr>
        <a:solidFill xmlns:a="http://schemas.openxmlformats.org/drawingml/2006/main">
          <a:srgbClr val="0D0E14"/>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410D656A-FF9C-4AC9-BDAB-0F1B42965018}"/>
              </a:ext>
            </a:extLst>
          </p:cNvPr>
          <p:cNvSpPr>
            <a:spLocks xmlns:a="http://schemas.openxmlformats.org/drawingml/2006/main" noGrp="1"/>
          </p:cNvSpPr>
          <p:nvPr/>
        </p:nvSpPr>
        <p:spPr>
          <a:xfrm xmlns:a="http://schemas.openxmlformats.org/drawingml/2006/main">
            <a:off x="594360" y="347472"/>
            <a:ext cx="9144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spc="250">
                <a:solidFill>
                  <a:srgbClr val="F59E0B"/>
                </a:solidFill>
                <a:latin typeface="Calibri"/>
                <a:ea typeface="Calibri"/>
                <a:cs typeface="Calibri"/>
              </a:rPr>
              <a:t>PAUSA ACTIVA</a:t>
            </a:r>
            <a:endParaRPr sz="1150"/>
          </a:p>
        </p:txBody>
      </p:sp>
      <p:sp>
        <p:nvSpPr>
          <p:cNvPr id="3" name="Text 1">
            <a:extLst xmlns:a="http://schemas.openxmlformats.org/drawingml/2006/main">
              <a:ext uri="{FF2B5EF4-FFF2-40B4-BE49-F238E27FC236}">
                <a16:creationId xmlns:a16="http://schemas.microsoft.com/office/drawing/2014/main" id="{FC686E50-956C-437F-AE92-6A30A8F2F14A}"/>
              </a:ext>
            </a:extLst>
          </p:cNvPr>
          <p:cNvSpPr>
            <a:spLocks xmlns:a="http://schemas.openxmlformats.org/drawingml/2006/main" noGrp="1"/>
          </p:cNvSpPr>
          <p:nvPr/>
        </p:nvSpPr>
        <p:spPr>
          <a:xfrm xmlns:a="http://schemas.openxmlformats.org/drawingml/2006/main">
            <a:off x="594360" y="658368"/>
            <a:ext cx="1024128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900" b="1">
                <a:solidFill>
                  <a:srgbClr val="FFFFFF"/>
                </a:solidFill>
                <a:latin typeface="Calibri"/>
                <a:ea typeface="Calibri"/>
                <a:cs typeface="Calibri"/>
              </a:rPr>
              <a:t>Muévanse según su cuenta prioritaria.</a:t>
            </a:r>
            <a:endParaRPr sz="2900"/>
          </a:p>
        </p:txBody>
      </p:sp>
      <p:sp>
        <p:nvSpPr>
          <p:cNvPr id="4" name="Shape 2">
            <a:extLst xmlns:a="http://schemas.openxmlformats.org/drawingml/2006/main">
              <a:ext uri="{FF2B5EF4-FFF2-40B4-BE49-F238E27FC236}">
                <a16:creationId xmlns:a16="http://schemas.microsoft.com/office/drawing/2014/main" id="{5C6B3689-1833-4692-B1F3-1254D176CC4F}"/>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oundRect">
            <a:avLst>
              <a:gd name="adj" fmla="val 22727"/>
            </a:avLst>
          </a:prstGeom>
          <a:solidFill xmlns:a="http://schemas.openxmlformats.org/drawingml/2006/main">
            <a:srgbClr val="4B4FE8"/>
          </a:solidFill>
        </p:spPr>
      </p:sp>
      <p:sp>
        <p:nvSpPr>
          <p:cNvPr id="5" name="Text 3">
            <a:extLst xmlns:a="http://schemas.openxmlformats.org/drawingml/2006/main">
              <a:ext uri="{FF2B5EF4-FFF2-40B4-BE49-F238E27FC236}">
                <a16:creationId xmlns:a16="http://schemas.microsoft.com/office/drawing/2014/main" id="{B0CFD255-B89C-4F9A-9CFB-B8AF4858007C}"/>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Calibri"/>
                <a:ea typeface="Calibri"/>
                <a:cs typeface="Calibri"/>
              </a:rPr>
              <a:t>38 – 43 min</a:t>
            </a:r>
            <a:endParaRPr sz="1200"/>
          </a:p>
        </p:txBody>
      </p:sp>
      <p:sp>
        <p:nvSpPr>
          <p:cNvPr id="6" name="Shape 4">
            <a:extLst xmlns:a="http://schemas.openxmlformats.org/drawingml/2006/main">
              <a:ext uri="{FF2B5EF4-FFF2-40B4-BE49-F238E27FC236}">
                <a16:creationId xmlns:a16="http://schemas.microsoft.com/office/drawing/2014/main" id="{4B6A473A-4560-4626-ACD6-CE02492C1840}"/>
              </a:ext>
            </a:extLst>
          </p:cNvPr>
          <p:cNvSpPr>
            <a:spLocks xmlns:a="http://schemas.openxmlformats.org/drawingml/2006/main" noGrp="1"/>
          </p:cNvSpPr>
          <p:nvPr/>
        </p:nvSpPr>
        <p:spPr>
          <a:xfrm xmlns:a="http://schemas.openxmlformats.org/drawingml/2006/main">
            <a:off x="594360" y="2103120"/>
            <a:ext cx="5349240" cy="1572768"/>
          </a:xfrm>
          <a:prstGeom xmlns:a="http://schemas.openxmlformats.org/drawingml/2006/main" prst="roundRect">
            <a:avLst>
              <a:gd name="adj" fmla="val 5814"/>
            </a:avLst>
          </a:prstGeom>
          <a:solidFill xmlns:a="http://schemas.openxmlformats.org/drawingml/2006/main">
            <a:srgbClr val="17191F"/>
          </a:solidFill>
        </p:spPr>
      </p:sp>
      <p:sp>
        <p:nvSpPr>
          <p:cNvPr id="7" name="Text 5">
            <a:extLst xmlns:a="http://schemas.openxmlformats.org/drawingml/2006/main">
              <a:ext uri="{FF2B5EF4-FFF2-40B4-BE49-F238E27FC236}">
                <a16:creationId xmlns:a16="http://schemas.microsoft.com/office/drawing/2014/main" id="{9E4758FE-2907-4037-A5F0-A61B3BE1D8E4}"/>
              </a:ext>
            </a:extLst>
          </p:cNvPr>
          <p:cNvSpPr>
            <a:spLocks xmlns:a="http://schemas.openxmlformats.org/drawingml/2006/main" noGrp="1"/>
          </p:cNvSpPr>
          <p:nvPr/>
        </p:nvSpPr>
        <p:spPr>
          <a:xfrm xmlns:a="http://schemas.openxmlformats.org/drawingml/2006/main">
            <a:off x="914400" y="2377440"/>
            <a:ext cx="77724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200">
                <a:solidFill>
                  <a:srgbClr val="000000"/>
                </a:solidFill>
                <a:latin typeface="Calibri"/>
                <a:ea typeface="Calibri"/>
                <a:cs typeface="Calibri"/>
              </a:rPr>
              <a:t>🎯</a:t>
            </a:r>
            <a:endParaRPr sz="3200"/>
          </a:p>
        </p:txBody>
      </p:sp>
      <p:sp>
        <p:nvSpPr>
          <p:cNvPr id="8" name="Text 6">
            <a:extLst xmlns:a="http://schemas.openxmlformats.org/drawingml/2006/main">
              <a:ext uri="{FF2B5EF4-FFF2-40B4-BE49-F238E27FC236}">
                <a16:creationId xmlns:a16="http://schemas.microsoft.com/office/drawing/2014/main" id="{9FC78712-9BD3-4611-B0D4-5533564CCF0E}"/>
              </a:ext>
            </a:extLst>
          </p:cNvPr>
          <p:cNvSpPr>
            <a:spLocks xmlns:a="http://schemas.openxmlformats.org/drawingml/2006/main" noGrp="1"/>
          </p:cNvSpPr>
          <p:nvPr/>
        </p:nvSpPr>
        <p:spPr>
          <a:xfrm xmlns:a="http://schemas.openxmlformats.org/drawingml/2006/main">
            <a:off x="1828800" y="2359152"/>
            <a:ext cx="393192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0F9D8C"/>
                </a:solidFill>
                <a:latin typeface="Calibri"/>
                <a:ea typeface="Calibri"/>
                <a:cs typeface="Calibri"/>
              </a:rPr>
              <a:t>METAS</a:t>
            </a:r>
            <a:endParaRPr sz="1700"/>
          </a:p>
        </p:txBody>
      </p:sp>
      <p:sp>
        <p:nvSpPr>
          <p:cNvPr id="9" name="Text 7">
            <a:extLst xmlns:a="http://schemas.openxmlformats.org/drawingml/2006/main">
              <a:ext uri="{FF2B5EF4-FFF2-40B4-BE49-F238E27FC236}">
                <a16:creationId xmlns:a16="http://schemas.microsoft.com/office/drawing/2014/main" id="{2AABD003-84C4-48AD-8940-F992D1921B75}"/>
              </a:ext>
            </a:extLst>
          </p:cNvPr>
          <p:cNvSpPr>
            <a:spLocks xmlns:a="http://schemas.openxmlformats.org/drawingml/2006/main" noGrp="1"/>
          </p:cNvSpPr>
          <p:nvPr/>
        </p:nvSpPr>
        <p:spPr>
          <a:xfrm xmlns:a="http://schemas.openxmlformats.org/drawingml/2006/main">
            <a:off x="1828800" y="2816352"/>
            <a:ext cx="39319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5000"/>
              </a:lnSpc>
              <a:buNone/>
            </a:pPr>
            <a:r>
              <a:rPr sz="1300">
                <a:solidFill>
                  <a:srgbClr val="9CA3AF"/>
                </a:solidFill>
                <a:latin typeface="Calibri"/>
                <a:ea typeface="Calibri"/>
                <a:cs typeface="Calibri"/>
              </a:rPr>
              <a:t>Estoy ahorrando para algo específico.</a:t>
            </a:r>
            <a:endParaRPr sz="1300"/>
          </a:p>
        </p:txBody>
      </p:sp>
      <p:sp>
        <p:nvSpPr>
          <p:cNvPr id="10" name="Shape 8">
            <a:extLst xmlns:a="http://schemas.openxmlformats.org/drawingml/2006/main">
              <a:ext uri="{FF2B5EF4-FFF2-40B4-BE49-F238E27FC236}">
                <a16:creationId xmlns:a16="http://schemas.microsoft.com/office/drawing/2014/main" id="{F8764043-09AB-4959-94ED-DE8D88645BB8}"/>
              </a:ext>
            </a:extLst>
          </p:cNvPr>
          <p:cNvSpPr>
            <a:spLocks xmlns:a="http://schemas.openxmlformats.org/drawingml/2006/main" noGrp="1"/>
          </p:cNvSpPr>
          <p:nvPr/>
        </p:nvSpPr>
        <p:spPr>
          <a:xfrm xmlns:a="http://schemas.openxmlformats.org/drawingml/2006/main">
            <a:off x="6172200" y="2103120"/>
            <a:ext cx="5349240" cy="1572768"/>
          </a:xfrm>
          <a:prstGeom xmlns:a="http://schemas.openxmlformats.org/drawingml/2006/main" prst="roundRect">
            <a:avLst>
              <a:gd name="adj" fmla="val 5814"/>
            </a:avLst>
          </a:prstGeom>
          <a:solidFill xmlns:a="http://schemas.openxmlformats.org/drawingml/2006/main">
            <a:srgbClr val="17191F"/>
          </a:solidFill>
        </p:spPr>
      </p:sp>
      <p:sp>
        <p:nvSpPr>
          <p:cNvPr id="11" name="Text 9">
            <a:extLst xmlns:a="http://schemas.openxmlformats.org/drawingml/2006/main">
              <a:ext uri="{FF2B5EF4-FFF2-40B4-BE49-F238E27FC236}">
                <a16:creationId xmlns:a16="http://schemas.microsoft.com/office/drawing/2014/main" id="{7F7C4276-D78B-4E2A-952E-A03887055AA4}"/>
              </a:ext>
            </a:extLst>
          </p:cNvPr>
          <p:cNvSpPr>
            <a:spLocks xmlns:a="http://schemas.openxmlformats.org/drawingml/2006/main" noGrp="1"/>
          </p:cNvSpPr>
          <p:nvPr/>
        </p:nvSpPr>
        <p:spPr>
          <a:xfrm xmlns:a="http://schemas.openxmlformats.org/drawingml/2006/main">
            <a:off x="6492240" y="2377440"/>
            <a:ext cx="77724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200">
                <a:solidFill>
                  <a:srgbClr val="000000"/>
                </a:solidFill>
                <a:latin typeface="Calibri"/>
                <a:ea typeface="Calibri"/>
                <a:cs typeface="Calibri"/>
              </a:rPr>
              <a:t>🔮</a:t>
            </a:r>
            <a:endParaRPr sz="3200"/>
          </a:p>
        </p:txBody>
      </p:sp>
      <p:sp>
        <p:nvSpPr>
          <p:cNvPr id="12" name="Text 10">
            <a:extLst xmlns:a="http://schemas.openxmlformats.org/drawingml/2006/main">
              <a:ext uri="{FF2B5EF4-FFF2-40B4-BE49-F238E27FC236}">
                <a16:creationId xmlns:a16="http://schemas.microsoft.com/office/drawing/2014/main" id="{32C76F81-CDF8-4E0B-8CFC-537ED871EB01}"/>
              </a:ext>
            </a:extLst>
          </p:cNvPr>
          <p:cNvSpPr>
            <a:spLocks xmlns:a="http://schemas.openxmlformats.org/drawingml/2006/main" noGrp="1"/>
          </p:cNvSpPr>
          <p:nvPr/>
        </p:nvSpPr>
        <p:spPr>
          <a:xfrm xmlns:a="http://schemas.openxmlformats.org/drawingml/2006/main">
            <a:off x="7406640" y="2359152"/>
            <a:ext cx="393192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4B4FE8"/>
                </a:solidFill>
                <a:latin typeface="Calibri"/>
                <a:ea typeface="Calibri"/>
                <a:cs typeface="Calibri"/>
              </a:rPr>
              <a:t>YO DEL FUTURO</a:t>
            </a:r>
            <a:endParaRPr sz="1700"/>
          </a:p>
        </p:txBody>
      </p:sp>
      <p:sp>
        <p:nvSpPr>
          <p:cNvPr id="13" name="Text 11">
            <a:extLst xmlns:a="http://schemas.openxmlformats.org/drawingml/2006/main">
              <a:ext uri="{FF2B5EF4-FFF2-40B4-BE49-F238E27FC236}">
                <a16:creationId xmlns:a16="http://schemas.microsoft.com/office/drawing/2014/main" id="{88B18024-EBC3-44A6-8863-45CA22783750}"/>
              </a:ext>
            </a:extLst>
          </p:cNvPr>
          <p:cNvSpPr>
            <a:spLocks xmlns:a="http://schemas.openxmlformats.org/drawingml/2006/main" noGrp="1"/>
          </p:cNvSpPr>
          <p:nvPr/>
        </p:nvSpPr>
        <p:spPr>
          <a:xfrm xmlns:a="http://schemas.openxmlformats.org/drawingml/2006/main">
            <a:off x="7406640" y="2816352"/>
            <a:ext cx="39319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5000"/>
              </a:lnSpc>
              <a:buNone/>
            </a:pPr>
            <a:r>
              <a:rPr sz="1300">
                <a:solidFill>
                  <a:srgbClr val="9CA3AF"/>
                </a:solidFill>
                <a:latin typeface="Calibri"/>
                <a:ea typeface="Calibri"/>
                <a:cs typeface="Calibri"/>
              </a:rPr>
              <a:t>Pienso en el largo plazo.</a:t>
            </a:r>
            <a:endParaRPr sz="1300"/>
          </a:p>
        </p:txBody>
      </p:sp>
      <p:sp>
        <p:nvSpPr>
          <p:cNvPr id="14" name="Shape 12">
            <a:extLst xmlns:a="http://schemas.openxmlformats.org/drawingml/2006/main">
              <a:ext uri="{FF2B5EF4-FFF2-40B4-BE49-F238E27FC236}">
                <a16:creationId xmlns:a16="http://schemas.microsoft.com/office/drawing/2014/main" id="{DEE4B2E6-EA6B-4F9B-AEFF-932401274A6A}"/>
              </a:ext>
            </a:extLst>
          </p:cNvPr>
          <p:cNvSpPr>
            <a:spLocks xmlns:a="http://schemas.openxmlformats.org/drawingml/2006/main" noGrp="1"/>
          </p:cNvSpPr>
          <p:nvPr/>
        </p:nvSpPr>
        <p:spPr>
          <a:xfrm xmlns:a="http://schemas.openxmlformats.org/drawingml/2006/main">
            <a:off x="594360" y="3931920"/>
            <a:ext cx="5349240" cy="1572768"/>
          </a:xfrm>
          <a:prstGeom xmlns:a="http://schemas.openxmlformats.org/drawingml/2006/main" prst="roundRect">
            <a:avLst>
              <a:gd name="adj" fmla="val 5814"/>
            </a:avLst>
          </a:prstGeom>
          <a:solidFill xmlns:a="http://schemas.openxmlformats.org/drawingml/2006/main">
            <a:srgbClr val="17191F"/>
          </a:solidFill>
        </p:spPr>
      </p:sp>
      <p:sp>
        <p:nvSpPr>
          <p:cNvPr id="15" name="Text 13">
            <a:extLst xmlns:a="http://schemas.openxmlformats.org/drawingml/2006/main">
              <a:ext uri="{FF2B5EF4-FFF2-40B4-BE49-F238E27FC236}">
                <a16:creationId xmlns:a16="http://schemas.microsoft.com/office/drawing/2014/main" id="{E6907A2D-D6AB-477E-B500-4369C0DCE4CB}"/>
              </a:ext>
            </a:extLst>
          </p:cNvPr>
          <p:cNvSpPr>
            <a:spLocks xmlns:a="http://schemas.openxmlformats.org/drawingml/2006/main" noGrp="1"/>
          </p:cNvSpPr>
          <p:nvPr/>
        </p:nvSpPr>
        <p:spPr>
          <a:xfrm xmlns:a="http://schemas.openxmlformats.org/drawingml/2006/main">
            <a:off x="914400" y="4206240"/>
            <a:ext cx="77724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200">
                <a:solidFill>
                  <a:srgbClr val="000000"/>
                </a:solidFill>
                <a:latin typeface="Calibri"/>
                <a:ea typeface="Calibri"/>
                <a:cs typeface="Calibri"/>
              </a:rPr>
              <a:t>📚</a:t>
            </a:r>
            <a:endParaRPr sz="3200"/>
          </a:p>
        </p:txBody>
      </p:sp>
      <p:sp>
        <p:nvSpPr>
          <p:cNvPr id="16" name="Text 14">
            <a:extLst xmlns:a="http://schemas.openxmlformats.org/drawingml/2006/main">
              <a:ext uri="{FF2B5EF4-FFF2-40B4-BE49-F238E27FC236}">
                <a16:creationId xmlns:a16="http://schemas.microsoft.com/office/drawing/2014/main" id="{5E1B66DC-A284-435A-A681-8CEF9E7D961A}"/>
              </a:ext>
            </a:extLst>
          </p:cNvPr>
          <p:cNvSpPr>
            <a:spLocks xmlns:a="http://schemas.openxmlformats.org/drawingml/2006/main" noGrp="1"/>
          </p:cNvSpPr>
          <p:nvPr/>
        </p:nvSpPr>
        <p:spPr>
          <a:xfrm xmlns:a="http://schemas.openxmlformats.org/drawingml/2006/main">
            <a:off x="1828800" y="4187952"/>
            <a:ext cx="393192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7C3AED"/>
                </a:solidFill>
                <a:latin typeface="Calibri"/>
                <a:ea typeface="Calibri"/>
                <a:cs typeface="Calibri"/>
              </a:rPr>
              <a:t>APRENDER</a:t>
            </a:r>
            <a:endParaRPr sz="1700"/>
          </a:p>
        </p:txBody>
      </p:sp>
      <p:sp>
        <p:nvSpPr>
          <p:cNvPr id="17" name="Text 15">
            <a:extLst xmlns:a="http://schemas.openxmlformats.org/drawingml/2006/main">
              <a:ext uri="{FF2B5EF4-FFF2-40B4-BE49-F238E27FC236}">
                <a16:creationId xmlns:a16="http://schemas.microsoft.com/office/drawing/2014/main" id="{7FE4622A-1543-4595-ADF9-17592D062651}"/>
              </a:ext>
            </a:extLst>
          </p:cNvPr>
          <p:cNvSpPr>
            <a:spLocks xmlns:a="http://schemas.openxmlformats.org/drawingml/2006/main" noGrp="1"/>
          </p:cNvSpPr>
          <p:nvPr/>
        </p:nvSpPr>
        <p:spPr>
          <a:xfrm xmlns:a="http://schemas.openxmlformats.org/drawingml/2006/main">
            <a:off x="1828800" y="4645152"/>
            <a:ext cx="39319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5000"/>
              </a:lnSpc>
              <a:buNone/>
            </a:pPr>
            <a:r>
              <a:rPr sz="1300">
                <a:solidFill>
                  <a:srgbClr val="9CA3AF"/>
                </a:solidFill>
                <a:latin typeface="Calibri"/>
                <a:ea typeface="Calibri"/>
                <a:cs typeface="Calibri"/>
              </a:rPr>
              <a:t>Invertir en mí mismo/a primero.</a:t>
            </a:r>
            <a:endParaRPr sz="1300"/>
          </a:p>
        </p:txBody>
      </p:sp>
      <p:sp>
        <p:nvSpPr>
          <p:cNvPr id="18" name="Shape 16">
            <a:extLst xmlns:a="http://schemas.openxmlformats.org/drawingml/2006/main">
              <a:ext uri="{FF2B5EF4-FFF2-40B4-BE49-F238E27FC236}">
                <a16:creationId xmlns:a16="http://schemas.microsoft.com/office/drawing/2014/main" id="{8FF519FC-9699-4A5E-86CB-5B071C1103EB}"/>
              </a:ext>
            </a:extLst>
          </p:cNvPr>
          <p:cNvSpPr>
            <a:spLocks xmlns:a="http://schemas.openxmlformats.org/drawingml/2006/main" noGrp="1"/>
          </p:cNvSpPr>
          <p:nvPr/>
        </p:nvSpPr>
        <p:spPr>
          <a:xfrm xmlns:a="http://schemas.openxmlformats.org/drawingml/2006/main">
            <a:off x="6172200" y="3931920"/>
            <a:ext cx="5349240" cy="1572768"/>
          </a:xfrm>
          <a:prstGeom xmlns:a="http://schemas.openxmlformats.org/drawingml/2006/main" prst="roundRect">
            <a:avLst>
              <a:gd name="adj" fmla="val 5814"/>
            </a:avLst>
          </a:prstGeom>
          <a:solidFill xmlns:a="http://schemas.openxmlformats.org/drawingml/2006/main">
            <a:srgbClr val="17191F"/>
          </a:solidFill>
        </p:spPr>
      </p:sp>
      <p:sp>
        <p:nvSpPr>
          <p:cNvPr id="19" name="Text 17">
            <a:extLst xmlns:a="http://schemas.openxmlformats.org/drawingml/2006/main">
              <a:ext uri="{FF2B5EF4-FFF2-40B4-BE49-F238E27FC236}">
                <a16:creationId xmlns:a16="http://schemas.microsoft.com/office/drawing/2014/main" id="{876A6A10-CD5C-44DF-AB52-41A9936FA6E9}"/>
              </a:ext>
            </a:extLst>
          </p:cNvPr>
          <p:cNvSpPr>
            <a:spLocks xmlns:a="http://schemas.openxmlformats.org/drawingml/2006/main" noGrp="1"/>
          </p:cNvSpPr>
          <p:nvPr/>
        </p:nvSpPr>
        <p:spPr>
          <a:xfrm xmlns:a="http://schemas.openxmlformats.org/drawingml/2006/main">
            <a:off x="6492240" y="4206240"/>
            <a:ext cx="77724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200">
                <a:solidFill>
                  <a:srgbClr val="000000"/>
                </a:solidFill>
                <a:latin typeface="Calibri"/>
                <a:ea typeface="Calibri"/>
                <a:cs typeface="Calibri"/>
              </a:rPr>
              <a:t>💸</a:t>
            </a:r>
            <a:endParaRPr sz="3200"/>
          </a:p>
        </p:txBody>
      </p:sp>
      <p:sp>
        <p:nvSpPr>
          <p:cNvPr id="20" name="Text 18">
            <a:extLst xmlns:a="http://schemas.openxmlformats.org/drawingml/2006/main">
              <a:ext uri="{FF2B5EF4-FFF2-40B4-BE49-F238E27FC236}">
                <a16:creationId xmlns:a16="http://schemas.microsoft.com/office/drawing/2014/main" id="{F2207E6C-C9CA-4A17-BACD-C452309AD884}"/>
              </a:ext>
            </a:extLst>
          </p:cNvPr>
          <p:cNvSpPr>
            <a:spLocks xmlns:a="http://schemas.openxmlformats.org/drawingml/2006/main" noGrp="1"/>
          </p:cNvSpPr>
          <p:nvPr/>
        </p:nvSpPr>
        <p:spPr>
          <a:xfrm xmlns:a="http://schemas.openxmlformats.org/drawingml/2006/main">
            <a:off x="7406640" y="4187952"/>
            <a:ext cx="393192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E5484D"/>
                </a:solidFill>
                <a:latin typeface="Calibri"/>
                <a:ea typeface="Calibri"/>
                <a:cs typeface="Calibri"/>
              </a:rPr>
              <a:t>GASTO DIARIO</a:t>
            </a:r>
            <a:endParaRPr sz="1700"/>
          </a:p>
        </p:txBody>
      </p:sp>
      <p:sp>
        <p:nvSpPr>
          <p:cNvPr id="21" name="Text 19">
            <a:extLst xmlns:a="http://schemas.openxmlformats.org/drawingml/2006/main">
              <a:ext uri="{FF2B5EF4-FFF2-40B4-BE49-F238E27FC236}">
                <a16:creationId xmlns:a16="http://schemas.microsoft.com/office/drawing/2014/main" id="{9356EDC5-8C79-47D5-BE08-817D928D0D03}"/>
              </a:ext>
            </a:extLst>
          </p:cNvPr>
          <p:cNvSpPr>
            <a:spLocks xmlns:a="http://schemas.openxmlformats.org/drawingml/2006/main" noGrp="1"/>
          </p:cNvSpPr>
          <p:nvPr/>
        </p:nvSpPr>
        <p:spPr>
          <a:xfrm xmlns:a="http://schemas.openxmlformats.org/drawingml/2006/main">
            <a:off x="7406640" y="4645152"/>
            <a:ext cx="393192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5000"/>
              </a:lnSpc>
              <a:buNone/>
            </a:pPr>
            <a:r>
              <a:rPr sz="1300">
                <a:solidFill>
                  <a:srgbClr val="9CA3AF"/>
                </a:solidFill>
                <a:latin typeface="Calibri"/>
                <a:ea typeface="Calibri"/>
                <a:cs typeface="Calibri"/>
              </a:rPr>
              <a:t>Soy honesto/a: vivo el día a día.</a:t>
            </a:r>
            <a:endParaRPr sz="1300"/>
          </a:p>
        </p:txBody>
      </p:sp>
      <p:sp>
        <p:nvSpPr>
          <p:cNvPr id="22" name="Text 20">
            <a:extLst xmlns:a="http://schemas.openxmlformats.org/drawingml/2006/main">
              <a:ext uri="{FF2B5EF4-FFF2-40B4-BE49-F238E27FC236}">
                <a16:creationId xmlns:a16="http://schemas.microsoft.com/office/drawing/2014/main" id="{09D52220-AF5C-4A72-A963-EF7816A79ABF}"/>
              </a:ext>
            </a:extLst>
          </p:cNvPr>
          <p:cNvSpPr>
            <a:spLocks xmlns:a="http://schemas.openxmlformats.org/drawingml/2006/main" noGrp="1"/>
          </p:cNvSpPr>
          <p:nvPr/>
        </p:nvSpPr>
        <p:spPr>
          <a:xfrm xmlns:a="http://schemas.openxmlformats.org/drawingml/2006/main">
            <a:off x="594360" y="5961888"/>
            <a:ext cx="1092708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00" i="1">
                <a:solidFill>
                  <a:srgbClr val="9CA3AF"/>
                </a:solidFill>
                <a:latin typeface="Calibri"/>
                <a:ea typeface="Calibri"/>
                <a:cs typeface="Calibri"/>
              </a:rPr>
              <a:t>Una vez en tu zona: explícale a alguien por qué elegiste esa — en 30 segundos.</a:t>
            </a:r>
            <a:endParaRPr sz="1500"/>
          </a:p>
        </p:txBody>
      </p:sp>
      <p:sp>
        <p:nvSpPr>
          <p:cNvPr id="23" name="Text 21">
            <a:extLst xmlns:a="http://schemas.openxmlformats.org/drawingml/2006/main">
              <a:ext uri="{FF2B5EF4-FFF2-40B4-BE49-F238E27FC236}">
                <a16:creationId xmlns:a16="http://schemas.microsoft.com/office/drawing/2014/main" id="{A41B3010-83CC-469D-9EC0-A810E3BAD236}"/>
              </a:ext>
            </a:extLst>
          </p:cNvPr>
          <p:cNvSpPr>
            <a:spLocks xmlns:a="http://schemas.openxmlformats.org/drawingml/2006/main" noGrp="1"/>
          </p:cNvSpPr>
          <p:nvPr/>
        </p:nvSpPr>
        <p:spPr>
          <a:xfrm xmlns:a="http://schemas.openxmlformats.org/drawingml/2006/main">
            <a:off x="594360" y="644652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50">
                <a:solidFill>
                  <a:srgbClr val="6B7280"/>
                </a:solidFill>
                <a:latin typeface="Calibri"/>
                <a:ea typeface="Calibri"/>
                <a:cs typeface="Calibri"/>
              </a:rPr>
              <a:t>SEMANA 2  ·  EL MÉTODO DE LAS CUENTAS  ·  AIP</a:t>
            </a:r>
            <a:endParaRPr sz="850"/>
          </a:p>
        </p:txBody>
      </p:sp>
      <p:sp>
        <p:nvSpPr>
          <p:cNvPr id="24" name="Text 22">
            <a:extLst xmlns:a="http://schemas.openxmlformats.org/drawingml/2006/main">
              <a:ext uri="{FF2B5EF4-FFF2-40B4-BE49-F238E27FC236}">
                <a16:creationId xmlns:a16="http://schemas.microsoft.com/office/drawing/2014/main" id="{E670867E-A038-436E-B055-3B83F35627D6}"/>
              </a:ext>
            </a:extLst>
          </p:cNvPr>
          <p:cNvSpPr>
            <a:spLocks xmlns:a="http://schemas.openxmlformats.org/drawingml/2006/main" noGrp="1"/>
          </p:cNvSpPr>
          <p:nvPr/>
        </p:nvSpPr>
        <p:spPr>
          <a:xfrm xmlns:a="http://schemas.openxmlformats.org/drawingml/2006/main">
            <a:off x="11140135" y="6446520"/>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6B7280"/>
                </a:solidFill>
                <a:latin typeface="Calibri"/>
                <a:ea typeface="Calibri"/>
                <a:cs typeface="Calibri"/>
              </a:rPr>
              <a:t>7</a:t>
            </a:r>
            <a:endParaRPr sz="900"/>
          </a:p>
        </p:txBody>
      </p:sp>
    </p:spTree>
    <p:extLst>
      <p:ext uri="{BB962C8B-B14F-4D97-AF65-F5344CB8AC3E}">
        <p14:creationId xmlns:p14="http://schemas.microsoft.com/office/powerpoint/2010/main" val="70412550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9B2BD9BE-D3B3-4FB8-8466-B14F71682F29}"/>
              </a:ext>
            </a:extLst>
          </p:cNvPr>
          <p:cNvSpPr>
            <a:spLocks xmlns:a="http://schemas.openxmlformats.org/drawingml/2006/main" noGrp="1"/>
          </p:cNvSpPr>
          <p:nvPr/>
        </p:nvSpPr>
        <p:spPr>
          <a:xfrm xmlns:a="http://schemas.openxmlformats.org/drawingml/2006/main">
            <a:off x="594360" y="347472"/>
            <a:ext cx="9144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spc="250">
                <a:solidFill>
                  <a:srgbClr val="4B4FE8"/>
                </a:solidFill>
                <a:latin typeface="Calibri"/>
                <a:ea typeface="Calibri"/>
                <a:cs typeface="Calibri"/>
              </a:rPr>
              <a:t>PASO 5  ·  RETO IA</a:t>
            </a:r>
            <a:endParaRPr sz="1150"/>
          </a:p>
        </p:txBody>
      </p:sp>
      <p:sp>
        <p:nvSpPr>
          <p:cNvPr id="3" name="Text 1">
            <a:extLst xmlns:a="http://schemas.openxmlformats.org/drawingml/2006/main">
              <a:ext uri="{FF2B5EF4-FFF2-40B4-BE49-F238E27FC236}">
                <a16:creationId xmlns:a16="http://schemas.microsoft.com/office/drawing/2014/main" id="{86F42D33-898E-4E9B-A845-53B46C3D8CC1}"/>
              </a:ext>
            </a:extLst>
          </p:cNvPr>
          <p:cNvSpPr>
            <a:spLocks xmlns:a="http://schemas.openxmlformats.org/drawingml/2006/main" noGrp="1"/>
          </p:cNvSpPr>
          <p:nvPr/>
        </p:nvSpPr>
        <p:spPr>
          <a:xfrm xmlns:a="http://schemas.openxmlformats.org/drawingml/2006/main">
            <a:off x="594360" y="658368"/>
            <a:ext cx="1024128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900" b="1">
                <a:solidFill>
                  <a:srgbClr val="0D0E14"/>
                </a:solidFill>
                <a:latin typeface="Calibri"/>
                <a:ea typeface="Calibri"/>
                <a:cs typeface="Calibri"/>
              </a:rPr>
              <a:t>La IA armó el plan de Sofía. Algo está mal.</a:t>
            </a:r>
            <a:endParaRPr sz="2900"/>
          </a:p>
        </p:txBody>
      </p:sp>
      <p:sp>
        <p:nvSpPr>
          <p:cNvPr id="4" name="Shape 2">
            <a:extLst xmlns:a="http://schemas.openxmlformats.org/drawingml/2006/main">
              <a:ext uri="{FF2B5EF4-FFF2-40B4-BE49-F238E27FC236}">
                <a16:creationId xmlns:a16="http://schemas.microsoft.com/office/drawing/2014/main" id="{7F0D71EA-36CB-4118-BE2B-1105AD1B08CD}"/>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oundRect">
            <a:avLst>
              <a:gd name="adj" fmla="val 22727"/>
            </a:avLst>
          </a:prstGeom>
          <a:solidFill xmlns:a="http://schemas.openxmlformats.org/drawingml/2006/main">
            <a:srgbClr val="4B4FE8"/>
          </a:solidFill>
        </p:spPr>
      </p:sp>
      <p:sp>
        <p:nvSpPr>
          <p:cNvPr id="5" name="Text 3">
            <a:extLst xmlns:a="http://schemas.openxmlformats.org/drawingml/2006/main">
              <a:ext uri="{FF2B5EF4-FFF2-40B4-BE49-F238E27FC236}">
                <a16:creationId xmlns:a16="http://schemas.microsoft.com/office/drawing/2014/main" id="{4A452A2E-8D21-46B6-B1C6-ABDC8DDAF7CC}"/>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Calibri"/>
                <a:ea typeface="Calibri"/>
                <a:cs typeface="Calibri"/>
              </a:rPr>
              <a:t>43 – 53 min</a:t>
            </a:r>
            <a:endParaRPr sz="1200"/>
          </a:p>
        </p:txBody>
      </p:sp>
      <p:sp>
        <p:nvSpPr>
          <p:cNvPr id="6" name="Shape 4">
            <a:extLst xmlns:a="http://schemas.openxmlformats.org/drawingml/2006/main">
              <a:ext uri="{FF2B5EF4-FFF2-40B4-BE49-F238E27FC236}">
                <a16:creationId xmlns:a16="http://schemas.microsoft.com/office/drawing/2014/main" id="{9F92DAF2-532E-4A1D-892C-F4309A983A59}"/>
              </a:ext>
            </a:extLst>
          </p:cNvPr>
          <p:cNvSpPr>
            <a:spLocks xmlns:a="http://schemas.openxmlformats.org/drawingml/2006/main" noGrp="1"/>
          </p:cNvSpPr>
          <p:nvPr/>
        </p:nvSpPr>
        <p:spPr>
          <a:xfrm xmlns:a="http://schemas.openxmlformats.org/drawingml/2006/main">
            <a:off x="594360" y="1938528"/>
            <a:ext cx="10927080" cy="713232"/>
          </a:xfrm>
          <a:prstGeom xmlns:a="http://schemas.openxmlformats.org/drawingml/2006/main" prst="roundRect">
            <a:avLst>
              <a:gd name="adj" fmla="val 12821"/>
            </a:avLst>
          </a:prstGeom>
          <a:solidFill xmlns:a="http://schemas.openxmlformats.org/drawingml/2006/main">
            <a:srgbClr val="F4F5FD"/>
          </a:solidFill>
        </p:spPr>
      </p:sp>
      <p:sp>
        <p:nvSpPr>
          <p:cNvPr id="7" name="Text 5">
            <a:extLst xmlns:a="http://schemas.openxmlformats.org/drawingml/2006/main">
              <a:ext uri="{FF2B5EF4-FFF2-40B4-BE49-F238E27FC236}">
                <a16:creationId xmlns:a16="http://schemas.microsoft.com/office/drawing/2014/main" id="{E64160DF-34AF-477D-862A-A2A751653770}"/>
              </a:ext>
            </a:extLst>
          </p:cNvPr>
          <p:cNvSpPr>
            <a:spLocks xmlns:a="http://schemas.openxmlformats.org/drawingml/2006/main" noGrp="1"/>
          </p:cNvSpPr>
          <p:nvPr/>
        </p:nvSpPr>
        <p:spPr>
          <a:xfrm xmlns:a="http://schemas.openxmlformats.org/drawingml/2006/main">
            <a:off x="1005840" y="2057400"/>
            <a:ext cx="996696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0000"/>
              </a:lnSpc>
              <a:buNone/>
            </a:pPr>
            <a:r>
              <a:rPr sz="1350">
                <a:solidFill>
                  <a:srgbClr val="0D0E14"/>
                </a:solidFill>
                <a:latin typeface="Calibri"/>
                <a:ea typeface="Calibri"/>
                <a:cs typeface="Calibri"/>
              </a:rPr>
              <a:t>Sofía tiene una mesada de $20/semana. Le pidió a una IA que le armara su proyecto personal. La IA respondió rápido… pero hay al menos un error. Encuéntralo antes de que ella lo acepte.</a:t>
            </a:r>
            <a:endParaRPr sz="1350"/>
          </a:p>
        </p:txBody>
      </p:sp>
      <p:sp>
        <p:nvSpPr>
          <p:cNvPr id="8" name="Shape 6">
            <a:extLst xmlns:a="http://schemas.openxmlformats.org/drawingml/2006/main">
              <a:ext uri="{FF2B5EF4-FFF2-40B4-BE49-F238E27FC236}">
                <a16:creationId xmlns:a16="http://schemas.microsoft.com/office/drawing/2014/main" id="{14785CEA-C931-493C-A0D4-31E0E98E5DAC}"/>
              </a:ext>
            </a:extLst>
          </p:cNvPr>
          <p:cNvSpPr>
            <a:spLocks xmlns:a="http://schemas.openxmlformats.org/drawingml/2006/main" noGrp="1"/>
          </p:cNvSpPr>
          <p:nvPr/>
        </p:nvSpPr>
        <p:spPr>
          <a:xfrm xmlns:a="http://schemas.openxmlformats.org/drawingml/2006/main">
            <a:off x="594360" y="2926080"/>
            <a:ext cx="2971800" cy="365760"/>
          </a:xfrm>
          <a:prstGeom xmlns:a="http://schemas.openxmlformats.org/drawingml/2006/main" prst="roundRect">
            <a:avLst>
              <a:gd name="adj" fmla="val 25000"/>
            </a:avLst>
          </a:prstGeom>
          <a:solidFill xmlns:a="http://schemas.openxmlformats.org/drawingml/2006/main">
            <a:srgbClr val="3730A3"/>
          </a:solidFill>
        </p:spPr>
      </p:sp>
      <p:sp>
        <p:nvSpPr>
          <p:cNvPr id="9" name="Text 7">
            <a:extLst xmlns:a="http://schemas.openxmlformats.org/drawingml/2006/main">
              <a:ext uri="{FF2B5EF4-FFF2-40B4-BE49-F238E27FC236}">
                <a16:creationId xmlns:a16="http://schemas.microsoft.com/office/drawing/2014/main" id="{99F83EDC-F9A1-4209-B28E-14382F62E671}"/>
              </a:ext>
            </a:extLst>
          </p:cNvPr>
          <p:cNvSpPr>
            <a:spLocks xmlns:a="http://schemas.openxmlformats.org/drawingml/2006/main" noGrp="1"/>
          </p:cNvSpPr>
          <p:nvPr/>
        </p:nvSpPr>
        <p:spPr>
          <a:xfrm xmlns:a="http://schemas.openxmlformats.org/drawingml/2006/main">
            <a:off x="594360" y="2926080"/>
            <a:ext cx="297180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b="1">
                <a:solidFill>
                  <a:srgbClr val="FFFFFF"/>
                </a:solidFill>
                <a:latin typeface="Calibri"/>
                <a:ea typeface="Calibri"/>
                <a:cs typeface="Calibri"/>
              </a:rPr>
              <a:t>Cuenta</a:t>
            </a:r>
            <a:endParaRPr sz="1150"/>
          </a:p>
        </p:txBody>
      </p:sp>
      <p:sp>
        <p:nvSpPr>
          <p:cNvPr id="10" name="Shape 8">
            <a:extLst xmlns:a="http://schemas.openxmlformats.org/drawingml/2006/main">
              <a:ext uri="{FF2B5EF4-FFF2-40B4-BE49-F238E27FC236}">
                <a16:creationId xmlns:a16="http://schemas.microsoft.com/office/drawing/2014/main" id="{C277F4EB-B58C-4FF8-B212-D16EEAD5006F}"/>
              </a:ext>
            </a:extLst>
          </p:cNvPr>
          <p:cNvSpPr>
            <a:spLocks xmlns:a="http://schemas.openxmlformats.org/drawingml/2006/main" noGrp="1"/>
          </p:cNvSpPr>
          <p:nvPr/>
        </p:nvSpPr>
        <p:spPr>
          <a:xfrm xmlns:a="http://schemas.openxmlformats.org/drawingml/2006/main">
            <a:off x="3794760" y="2926080"/>
            <a:ext cx="1965960" cy="365760"/>
          </a:xfrm>
          <a:prstGeom xmlns:a="http://schemas.openxmlformats.org/drawingml/2006/main" prst="roundRect">
            <a:avLst>
              <a:gd name="adj" fmla="val 25000"/>
            </a:avLst>
          </a:prstGeom>
          <a:solidFill xmlns:a="http://schemas.openxmlformats.org/drawingml/2006/main">
            <a:srgbClr val="3730A3"/>
          </a:solidFill>
        </p:spPr>
      </p:sp>
      <p:sp>
        <p:nvSpPr>
          <p:cNvPr id="11" name="Text 9">
            <a:extLst xmlns:a="http://schemas.openxmlformats.org/drawingml/2006/main">
              <a:ext uri="{FF2B5EF4-FFF2-40B4-BE49-F238E27FC236}">
                <a16:creationId xmlns:a16="http://schemas.microsoft.com/office/drawing/2014/main" id="{3ECC361A-9DC9-44B3-93C2-FAF818AD3E1F}"/>
              </a:ext>
            </a:extLst>
          </p:cNvPr>
          <p:cNvSpPr>
            <a:spLocks xmlns:a="http://schemas.openxmlformats.org/drawingml/2006/main" noGrp="1"/>
          </p:cNvSpPr>
          <p:nvPr/>
        </p:nvSpPr>
        <p:spPr>
          <a:xfrm xmlns:a="http://schemas.openxmlformats.org/drawingml/2006/main">
            <a:off x="3794760" y="2926080"/>
            <a:ext cx="19659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b="1">
                <a:solidFill>
                  <a:srgbClr val="FFFFFF"/>
                </a:solidFill>
                <a:latin typeface="Calibri"/>
                <a:ea typeface="Calibri"/>
                <a:cs typeface="Calibri"/>
              </a:rPr>
              <a:t>% elegido</a:t>
            </a:r>
            <a:endParaRPr sz="1150"/>
          </a:p>
        </p:txBody>
      </p:sp>
      <p:sp>
        <p:nvSpPr>
          <p:cNvPr id="12" name="Shape 10">
            <a:extLst xmlns:a="http://schemas.openxmlformats.org/drawingml/2006/main">
              <a:ext uri="{FF2B5EF4-FFF2-40B4-BE49-F238E27FC236}">
                <a16:creationId xmlns:a16="http://schemas.microsoft.com/office/drawing/2014/main" id="{51993602-DD22-44A4-8FBF-D306E0D7F5DA}"/>
              </a:ext>
            </a:extLst>
          </p:cNvPr>
          <p:cNvSpPr>
            <a:spLocks xmlns:a="http://schemas.openxmlformats.org/drawingml/2006/main" noGrp="1"/>
          </p:cNvSpPr>
          <p:nvPr/>
        </p:nvSpPr>
        <p:spPr>
          <a:xfrm xmlns:a="http://schemas.openxmlformats.org/drawingml/2006/main">
            <a:off x="6080760" y="2926080"/>
            <a:ext cx="1874520" cy="365760"/>
          </a:xfrm>
          <a:prstGeom xmlns:a="http://schemas.openxmlformats.org/drawingml/2006/main" prst="roundRect">
            <a:avLst>
              <a:gd name="adj" fmla="val 25000"/>
            </a:avLst>
          </a:prstGeom>
          <a:solidFill xmlns:a="http://schemas.openxmlformats.org/drawingml/2006/main">
            <a:srgbClr val="3730A3"/>
          </a:solidFill>
        </p:spPr>
      </p:sp>
      <p:sp>
        <p:nvSpPr>
          <p:cNvPr id="13" name="Text 11">
            <a:extLst xmlns:a="http://schemas.openxmlformats.org/drawingml/2006/main">
              <a:ext uri="{FF2B5EF4-FFF2-40B4-BE49-F238E27FC236}">
                <a16:creationId xmlns:a16="http://schemas.microsoft.com/office/drawing/2014/main" id="{5A3C263C-1EA7-4EA0-A1B3-579935C80A04}"/>
              </a:ext>
            </a:extLst>
          </p:cNvPr>
          <p:cNvSpPr>
            <a:spLocks xmlns:a="http://schemas.openxmlformats.org/drawingml/2006/main" noGrp="1"/>
          </p:cNvSpPr>
          <p:nvPr/>
        </p:nvSpPr>
        <p:spPr>
          <a:xfrm xmlns:a="http://schemas.openxmlformats.org/drawingml/2006/main">
            <a:off x="6080760" y="2926080"/>
            <a:ext cx="187452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b="1">
                <a:solidFill>
                  <a:srgbClr val="FFFFFF"/>
                </a:solidFill>
                <a:latin typeface="Calibri"/>
                <a:ea typeface="Calibri"/>
                <a:cs typeface="Calibri"/>
              </a:rPr>
              <a:t>$ / semana</a:t>
            </a:r>
            <a:endParaRPr sz="1150"/>
          </a:p>
        </p:txBody>
      </p:sp>
      <p:sp>
        <p:nvSpPr>
          <p:cNvPr id="14" name="Shape 12">
            <a:extLst xmlns:a="http://schemas.openxmlformats.org/drawingml/2006/main">
              <a:ext uri="{FF2B5EF4-FFF2-40B4-BE49-F238E27FC236}">
                <a16:creationId xmlns:a16="http://schemas.microsoft.com/office/drawing/2014/main" id="{3CE9FEB5-44FF-4938-99E5-7DBBBDE1F96F}"/>
              </a:ext>
            </a:extLst>
          </p:cNvPr>
          <p:cNvSpPr>
            <a:spLocks xmlns:a="http://schemas.openxmlformats.org/drawingml/2006/main" noGrp="1"/>
          </p:cNvSpPr>
          <p:nvPr/>
        </p:nvSpPr>
        <p:spPr>
          <a:xfrm xmlns:a="http://schemas.openxmlformats.org/drawingml/2006/main">
            <a:off x="8183880" y="2926080"/>
            <a:ext cx="1691640" cy="365760"/>
          </a:xfrm>
          <a:prstGeom xmlns:a="http://schemas.openxmlformats.org/drawingml/2006/main" prst="roundRect">
            <a:avLst>
              <a:gd name="adj" fmla="val 25000"/>
            </a:avLst>
          </a:prstGeom>
          <a:solidFill xmlns:a="http://schemas.openxmlformats.org/drawingml/2006/main">
            <a:srgbClr val="3730A3"/>
          </a:solidFill>
        </p:spPr>
      </p:sp>
      <p:sp>
        <p:nvSpPr>
          <p:cNvPr id="15" name="Text 13">
            <a:extLst xmlns:a="http://schemas.openxmlformats.org/drawingml/2006/main">
              <a:ext uri="{FF2B5EF4-FFF2-40B4-BE49-F238E27FC236}">
                <a16:creationId xmlns:a16="http://schemas.microsoft.com/office/drawing/2014/main" id="{F0758802-2DB8-4EFC-ADF2-E5AA66991960}"/>
              </a:ext>
            </a:extLst>
          </p:cNvPr>
          <p:cNvSpPr>
            <a:spLocks xmlns:a="http://schemas.openxmlformats.org/drawingml/2006/main" noGrp="1"/>
          </p:cNvSpPr>
          <p:nvPr/>
        </p:nvSpPr>
        <p:spPr>
          <a:xfrm xmlns:a="http://schemas.openxmlformats.org/drawingml/2006/main">
            <a:off x="8183880" y="2926080"/>
            <a:ext cx="16916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b="1">
                <a:solidFill>
                  <a:srgbClr val="FFFFFF"/>
                </a:solidFill>
                <a:latin typeface="Calibri"/>
                <a:ea typeface="Calibri"/>
                <a:cs typeface="Calibri"/>
              </a:rPr>
              <a:t>$ / mes</a:t>
            </a:r>
            <a:endParaRPr sz="1150"/>
          </a:p>
        </p:txBody>
      </p:sp>
      <p:sp>
        <p:nvSpPr>
          <p:cNvPr id="16" name="Shape 14">
            <a:extLst xmlns:a="http://schemas.openxmlformats.org/drawingml/2006/main">
              <a:ext uri="{FF2B5EF4-FFF2-40B4-BE49-F238E27FC236}">
                <a16:creationId xmlns:a16="http://schemas.microsoft.com/office/drawing/2014/main" id="{381D27DD-3DDB-4384-9544-F1941D436D81}"/>
              </a:ext>
            </a:extLst>
          </p:cNvPr>
          <p:cNvSpPr>
            <a:spLocks xmlns:a="http://schemas.openxmlformats.org/drawingml/2006/main" noGrp="1"/>
          </p:cNvSpPr>
          <p:nvPr/>
        </p:nvSpPr>
        <p:spPr>
          <a:xfrm xmlns:a="http://schemas.openxmlformats.org/drawingml/2006/main">
            <a:off x="10104120" y="2926080"/>
            <a:ext cx="1234440" cy="365760"/>
          </a:xfrm>
          <a:prstGeom xmlns:a="http://schemas.openxmlformats.org/drawingml/2006/main" prst="roundRect">
            <a:avLst>
              <a:gd name="adj" fmla="val 25000"/>
            </a:avLst>
          </a:prstGeom>
          <a:solidFill xmlns:a="http://schemas.openxmlformats.org/drawingml/2006/main">
            <a:srgbClr val="3730A3"/>
          </a:solidFill>
        </p:spPr>
      </p:sp>
      <p:sp>
        <p:nvSpPr>
          <p:cNvPr id="17" name="Text 15">
            <a:extLst xmlns:a="http://schemas.openxmlformats.org/drawingml/2006/main">
              <a:ext uri="{FF2B5EF4-FFF2-40B4-BE49-F238E27FC236}">
                <a16:creationId xmlns:a16="http://schemas.microsoft.com/office/drawing/2014/main" id="{ED765B90-3BA6-4984-BDB6-B0FFF7C18CBE}"/>
              </a:ext>
            </a:extLst>
          </p:cNvPr>
          <p:cNvSpPr>
            <a:spLocks xmlns:a="http://schemas.openxmlformats.org/drawingml/2006/main" noGrp="1"/>
          </p:cNvSpPr>
          <p:nvPr/>
        </p:nvSpPr>
        <p:spPr>
          <a:xfrm xmlns:a="http://schemas.openxmlformats.org/drawingml/2006/main">
            <a:off x="10104120" y="2926080"/>
            <a:ext cx="12344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b="1">
                <a:solidFill>
                  <a:srgbClr val="FFFFFF"/>
                </a:solidFill>
                <a:latin typeface="Calibri"/>
                <a:ea typeface="Calibri"/>
                <a:cs typeface="Calibri"/>
              </a:rPr>
              <a:t>¿Correcto?</a:t>
            </a:r>
            <a:endParaRPr sz="1150"/>
          </a:p>
        </p:txBody>
      </p:sp>
      <p:sp>
        <p:nvSpPr>
          <p:cNvPr id="18" name="Shape 16">
            <a:extLst xmlns:a="http://schemas.openxmlformats.org/drawingml/2006/main">
              <a:ext uri="{FF2B5EF4-FFF2-40B4-BE49-F238E27FC236}">
                <a16:creationId xmlns:a16="http://schemas.microsoft.com/office/drawing/2014/main" id="{75E6C9D6-3A0D-46A0-A09B-C07FF5E64A88}"/>
              </a:ext>
            </a:extLst>
          </p:cNvPr>
          <p:cNvSpPr>
            <a:spLocks xmlns:a="http://schemas.openxmlformats.org/drawingml/2006/main" noGrp="1"/>
          </p:cNvSpPr>
          <p:nvPr/>
        </p:nvSpPr>
        <p:spPr>
          <a:xfrm xmlns:a="http://schemas.openxmlformats.org/drawingml/2006/main">
            <a:off x="594360" y="3310128"/>
            <a:ext cx="2971800" cy="420624"/>
          </a:xfrm>
          <a:prstGeom xmlns:a="http://schemas.openxmlformats.org/drawingml/2006/main" prst="roundRect">
            <a:avLst>
              <a:gd name="adj" fmla="val 21739"/>
            </a:avLst>
          </a:prstGeom>
          <a:solidFill xmlns:a="http://schemas.openxmlformats.org/drawingml/2006/main">
            <a:srgbClr val="F4F5FD"/>
          </a:solidFill>
        </p:spPr>
      </p:sp>
      <p:sp>
        <p:nvSpPr>
          <p:cNvPr id="19" name="Text 17">
            <a:extLst xmlns:a="http://schemas.openxmlformats.org/drawingml/2006/main">
              <a:ext uri="{FF2B5EF4-FFF2-40B4-BE49-F238E27FC236}">
                <a16:creationId xmlns:a16="http://schemas.microsoft.com/office/drawing/2014/main" id="{99660C39-13BA-4DB5-BB59-767921CC2A39}"/>
              </a:ext>
            </a:extLst>
          </p:cNvPr>
          <p:cNvSpPr>
            <a:spLocks xmlns:a="http://schemas.openxmlformats.org/drawingml/2006/main" noGrp="1"/>
          </p:cNvSpPr>
          <p:nvPr/>
        </p:nvSpPr>
        <p:spPr>
          <a:xfrm xmlns:a="http://schemas.openxmlformats.org/drawingml/2006/main">
            <a:off x="594360" y="3310128"/>
            <a:ext cx="297180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00">
                <a:solidFill>
                  <a:srgbClr val="0D0E14"/>
                </a:solidFill>
                <a:latin typeface="Calibri"/>
                <a:ea typeface="Calibri"/>
                <a:cs typeface="Calibri"/>
              </a:rPr>
              <a:t>💸  Gasto diario</a:t>
            </a:r>
            <a:endParaRPr sz="1300"/>
          </a:p>
        </p:txBody>
      </p:sp>
      <p:sp>
        <p:nvSpPr>
          <p:cNvPr id="20" name="Shape 18">
            <a:extLst xmlns:a="http://schemas.openxmlformats.org/drawingml/2006/main">
              <a:ext uri="{FF2B5EF4-FFF2-40B4-BE49-F238E27FC236}">
                <a16:creationId xmlns:a16="http://schemas.microsoft.com/office/drawing/2014/main" id="{A7440562-2627-4910-8214-C6BBD3830D09}"/>
              </a:ext>
            </a:extLst>
          </p:cNvPr>
          <p:cNvSpPr>
            <a:spLocks xmlns:a="http://schemas.openxmlformats.org/drawingml/2006/main" noGrp="1"/>
          </p:cNvSpPr>
          <p:nvPr/>
        </p:nvSpPr>
        <p:spPr>
          <a:xfrm xmlns:a="http://schemas.openxmlformats.org/drawingml/2006/main">
            <a:off x="3794760" y="3310128"/>
            <a:ext cx="1965960" cy="420624"/>
          </a:xfrm>
          <a:prstGeom xmlns:a="http://schemas.openxmlformats.org/drawingml/2006/main" prst="roundRect">
            <a:avLst>
              <a:gd name="adj" fmla="val 21739"/>
            </a:avLst>
          </a:prstGeom>
          <a:solidFill xmlns:a="http://schemas.openxmlformats.org/drawingml/2006/main">
            <a:srgbClr val="F4F5FD"/>
          </a:solidFill>
        </p:spPr>
      </p:sp>
      <p:sp>
        <p:nvSpPr>
          <p:cNvPr id="21" name="Text 19">
            <a:extLst xmlns:a="http://schemas.openxmlformats.org/drawingml/2006/main">
              <a:ext uri="{FF2B5EF4-FFF2-40B4-BE49-F238E27FC236}">
                <a16:creationId xmlns:a16="http://schemas.microsoft.com/office/drawing/2014/main" id="{29EB33F5-E3E8-450A-88D4-B120E40E5ED0}"/>
              </a:ext>
            </a:extLst>
          </p:cNvPr>
          <p:cNvSpPr>
            <a:spLocks xmlns:a="http://schemas.openxmlformats.org/drawingml/2006/main" noGrp="1"/>
          </p:cNvSpPr>
          <p:nvPr/>
        </p:nvSpPr>
        <p:spPr>
          <a:xfrm xmlns:a="http://schemas.openxmlformats.org/drawingml/2006/main">
            <a:off x="3794760" y="3310128"/>
            <a:ext cx="196596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60%</a:t>
            </a:r>
            <a:endParaRPr sz="1400"/>
          </a:p>
        </p:txBody>
      </p:sp>
      <p:sp>
        <p:nvSpPr>
          <p:cNvPr id="22" name="Shape 20">
            <a:extLst xmlns:a="http://schemas.openxmlformats.org/drawingml/2006/main">
              <a:ext uri="{FF2B5EF4-FFF2-40B4-BE49-F238E27FC236}">
                <a16:creationId xmlns:a16="http://schemas.microsoft.com/office/drawing/2014/main" id="{48C89F87-EBEF-41DA-86AF-B9BD84422DA2}"/>
              </a:ext>
            </a:extLst>
          </p:cNvPr>
          <p:cNvSpPr>
            <a:spLocks xmlns:a="http://schemas.openxmlformats.org/drawingml/2006/main" noGrp="1"/>
          </p:cNvSpPr>
          <p:nvPr/>
        </p:nvSpPr>
        <p:spPr>
          <a:xfrm xmlns:a="http://schemas.openxmlformats.org/drawingml/2006/main">
            <a:off x="6080760" y="3310128"/>
            <a:ext cx="1874520" cy="420624"/>
          </a:xfrm>
          <a:prstGeom xmlns:a="http://schemas.openxmlformats.org/drawingml/2006/main" prst="roundRect">
            <a:avLst>
              <a:gd name="adj" fmla="val 21739"/>
            </a:avLst>
          </a:prstGeom>
          <a:solidFill xmlns:a="http://schemas.openxmlformats.org/drawingml/2006/main">
            <a:srgbClr val="F4F5FD"/>
          </a:solidFill>
        </p:spPr>
      </p:sp>
      <p:sp>
        <p:nvSpPr>
          <p:cNvPr id="23" name="Text 21">
            <a:extLst xmlns:a="http://schemas.openxmlformats.org/drawingml/2006/main">
              <a:ext uri="{FF2B5EF4-FFF2-40B4-BE49-F238E27FC236}">
                <a16:creationId xmlns:a16="http://schemas.microsoft.com/office/drawing/2014/main" id="{67A6E7A6-3485-4612-9F60-63690C1D03E4}"/>
              </a:ext>
            </a:extLst>
          </p:cNvPr>
          <p:cNvSpPr>
            <a:spLocks xmlns:a="http://schemas.openxmlformats.org/drawingml/2006/main" noGrp="1"/>
          </p:cNvSpPr>
          <p:nvPr/>
        </p:nvSpPr>
        <p:spPr>
          <a:xfrm xmlns:a="http://schemas.openxmlformats.org/drawingml/2006/main">
            <a:off x="6080760" y="3310128"/>
            <a:ext cx="187452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$12.00</a:t>
            </a:r>
            <a:endParaRPr sz="1400"/>
          </a:p>
        </p:txBody>
      </p:sp>
      <p:sp>
        <p:nvSpPr>
          <p:cNvPr id="24" name="Shape 22">
            <a:extLst xmlns:a="http://schemas.openxmlformats.org/drawingml/2006/main">
              <a:ext uri="{FF2B5EF4-FFF2-40B4-BE49-F238E27FC236}">
                <a16:creationId xmlns:a16="http://schemas.microsoft.com/office/drawing/2014/main" id="{6D440004-3606-44D8-B9B8-8CC7E9C9AC25}"/>
              </a:ext>
            </a:extLst>
          </p:cNvPr>
          <p:cNvSpPr>
            <a:spLocks xmlns:a="http://schemas.openxmlformats.org/drawingml/2006/main" noGrp="1"/>
          </p:cNvSpPr>
          <p:nvPr/>
        </p:nvSpPr>
        <p:spPr>
          <a:xfrm xmlns:a="http://schemas.openxmlformats.org/drawingml/2006/main">
            <a:off x="8183880" y="3310128"/>
            <a:ext cx="1691640" cy="420624"/>
          </a:xfrm>
          <a:prstGeom xmlns:a="http://schemas.openxmlformats.org/drawingml/2006/main" prst="roundRect">
            <a:avLst>
              <a:gd name="adj" fmla="val 21739"/>
            </a:avLst>
          </a:prstGeom>
          <a:solidFill xmlns:a="http://schemas.openxmlformats.org/drawingml/2006/main">
            <a:srgbClr val="F4F5FD"/>
          </a:solidFill>
        </p:spPr>
      </p:sp>
      <p:sp>
        <p:nvSpPr>
          <p:cNvPr id="25" name="Text 23">
            <a:extLst xmlns:a="http://schemas.openxmlformats.org/drawingml/2006/main">
              <a:ext uri="{FF2B5EF4-FFF2-40B4-BE49-F238E27FC236}">
                <a16:creationId xmlns:a16="http://schemas.microsoft.com/office/drawing/2014/main" id="{A2C21DD8-9FB4-402F-B7A1-E5989F3B598F}"/>
              </a:ext>
            </a:extLst>
          </p:cNvPr>
          <p:cNvSpPr>
            <a:spLocks xmlns:a="http://schemas.openxmlformats.org/drawingml/2006/main" noGrp="1"/>
          </p:cNvSpPr>
          <p:nvPr/>
        </p:nvSpPr>
        <p:spPr>
          <a:xfrm xmlns:a="http://schemas.openxmlformats.org/drawingml/2006/main">
            <a:off x="8183880" y="3310128"/>
            <a:ext cx="169164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$48.00</a:t>
            </a:r>
            <a:endParaRPr sz="1400"/>
          </a:p>
        </p:txBody>
      </p:sp>
      <p:sp>
        <p:nvSpPr>
          <p:cNvPr id="26" name="Shape 24">
            <a:extLst xmlns:a="http://schemas.openxmlformats.org/drawingml/2006/main">
              <a:ext uri="{FF2B5EF4-FFF2-40B4-BE49-F238E27FC236}">
                <a16:creationId xmlns:a16="http://schemas.microsoft.com/office/drawing/2014/main" id="{C0510233-79F8-4792-94BB-E2B1864AC76B}"/>
              </a:ext>
            </a:extLst>
          </p:cNvPr>
          <p:cNvSpPr>
            <a:spLocks xmlns:a="http://schemas.openxmlformats.org/drawingml/2006/main" noGrp="1"/>
          </p:cNvSpPr>
          <p:nvPr/>
        </p:nvSpPr>
        <p:spPr>
          <a:xfrm xmlns:a="http://schemas.openxmlformats.org/drawingml/2006/main">
            <a:off x="10104120" y="3310128"/>
            <a:ext cx="1234440" cy="420624"/>
          </a:xfrm>
          <a:prstGeom xmlns:a="http://schemas.openxmlformats.org/drawingml/2006/main" prst="roundRect">
            <a:avLst>
              <a:gd name="adj" fmla="val 21739"/>
            </a:avLst>
          </a:prstGeom>
          <a:solidFill xmlns:a="http://schemas.openxmlformats.org/drawingml/2006/main">
            <a:srgbClr val="F4F5FD"/>
          </a:solidFill>
        </p:spPr>
      </p:sp>
      <p:sp>
        <p:nvSpPr>
          <p:cNvPr id="27" name="Text 25">
            <a:extLst xmlns:a="http://schemas.openxmlformats.org/drawingml/2006/main">
              <a:ext uri="{FF2B5EF4-FFF2-40B4-BE49-F238E27FC236}">
                <a16:creationId xmlns:a16="http://schemas.microsoft.com/office/drawing/2014/main" id="{B60342B5-A4BF-48AB-8997-3FE0ABAA559F}"/>
              </a:ext>
            </a:extLst>
          </p:cNvPr>
          <p:cNvSpPr>
            <a:spLocks xmlns:a="http://schemas.openxmlformats.org/drawingml/2006/main" noGrp="1"/>
          </p:cNvSpPr>
          <p:nvPr/>
        </p:nvSpPr>
        <p:spPr>
          <a:xfrm xmlns:a="http://schemas.openxmlformats.org/drawingml/2006/main">
            <a:off x="10104120" y="3310128"/>
            <a:ext cx="123444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a:t>
            </a:r>
            <a:endParaRPr sz="1400"/>
          </a:p>
        </p:txBody>
      </p:sp>
      <p:sp>
        <p:nvSpPr>
          <p:cNvPr id="28" name="Shape 26">
            <a:extLst xmlns:a="http://schemas.openxmlformats.org/drawingml/2006/main">
              <a:ext uri="{FF2B5EF4-FFF2-40B4-BE49-F238E27FC236}">
                <a16:creationId xmlns:a16="http://schemas.microsoft.com/office/drawing/2014/main" id="{41F88CD6-AF28-482A-8748-089819F14049}"/>
              </a:ext>
            </a:extLst>
          </p:cNvPr>
          <p:cNvSpPr>
            <a:spLocks xmlns:a="http://schemas.openxmlformats.org/drawingml/2006/main" noGrp="1"/>
          </p:cNvSpPr>
          <p:nvPr/>
        </p:nvSpPr>
        <p:spPr>
          <a:xfrm xmlns:a="http://schemas.openxmlformats.org/drawingml/2006/main">
            <a:off x="594360" y="3767328"/>
            <a:ext cx="2971800" cy="420624"/>
          </a:xfrm>
          <a:prstGeom xmlns:a="http://schemas.openxmlformats.org/drawingml/2006/main" prst="roundRect">
            <a:avLst>
              <a:gd name="adj" fmla="val 21739"/>
            </a:avLst>
          </a:prstGeom>
          <a:solidFill xmlns:a="http://schemas.openxmlformats.org/drawingml/2006/main">
            <a:srgbClr val="FFFFFF"/>
          </a:solidFill>
        </p:spPr>
      </p:sp>
      <p:sp>
        <p:nvSpPr>
          <p:cNvPr id="29" name="Text 27">
            <a:extLst xmlns:a="http://schemas.openxmlformats.org/drawingml/2006/main">
              <a:ext uri="{FF2B5EF4-FFF2-40B4-BE49-F238E27FC236}">
                <a16:creationId xmlns:a16="http://schemas.microsoft.com/office/drawing/2014/main" id="{F661E7A4-8D0A-4324-BB51-8E0D8D6D5FBA}"/>
              </a:ext>
            </a:extLst>
          </p:cNvPr>
          <p:cNvSpPr>
            <a:spLocks xmlns:a="http://schemas.openxmlformats.org/drawingml/2006/main" noGrp="1"/>
          </p:cNvSpPr>
          <p:nvPr/>
        </p:nvSpPr>
        <p:spPr>
          <a:xfrm xmlns:a="http://schemas.openxmlformats.org/drawingml/2006/main">
            <a:off x="594360" y="3767328"/>
            <a:ext cx="297180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00">
                <a:solidFill>
                  <a:srgbClr val="0D0E14"/>
                </a:solidFill>
                <a:latin typeface="Calibri"/>
                <a:ea typeface="Calibri"/>
                <a:cs typeface="Calibri"/>
              </a:rPr>
              <a:t>🎯  Metas</a:t>
            </a:r>
            <a:endParaRPr sz="1300"/>
          </a:p>
        </p:txBody>
      </p:sp>
      <p:sp>
        <p:nvSpPr>
          <p:cNvPr id="30" name="Shape 28">
            <a:extLst xmlns:a="http://schemas.openxmlformats.org/drawingml/2006/main">
              <a:ext uri="{FF2B5EF4-FFF2-40B4-BE49-F238E27FC236}">
                <a16:creationId xmlns:a16="http://schemas.microsoft.com/office/drawing/2014/main" id="{F6AEAED9-1AC0-4BEE-98F7-A8735F52A570}"/>
              </a:ext>
            </a:extLst>
          </p:cNvPr>
          <p:cNvSpPr>
            <a:spLocks xmlns:a="http://schemas.openxmlformats.org/drawingml/2006/main" noGrp="1"/>
          </p:cNvSpPr>
          <p:nvPr/>
        </p:nvSpPr>
        <p:spPr>
          <a:xfrm xmlns:a="http://schemas.openxmlformats.org/drawingml/2006/main">
            <a:off x="3794760" y="3767328"/>
            <a:ext cx="1965960" cy="420624"/>
          </a:xfrm>
          <a:prstGeom xmlns:a="http://schemas.openxmlformats.org/drawingml/2006/main" prst="roundRect">
            <a:avLst>
              <a:gd name="adj" fmla="val 21739"/>
            </a:avLst>
          </a:prstGeom>
          <a:solidFill xmlns:a="http://schemas.openxmlformats.org/drawingml/2006/main">
            <a:srgbClr val="FEE2E2"/>
          </a:solidFill>
        </p:spPr>
      </p:sp>
      <p:sp>
        <p:nvSpPr>
          <p:cNvPr id="31" name="Text 29">
            <a:extLst xmlns:a="http://schemas.openxmlformats.org/drawingml/2006/main">
              <a:ext uri="{FF2B5EF4-FFF2-40B4-BE49-F238E27FC236}">
                <a16:creationId xmlns:a16="http://schemas.microsoft.com/office/drawing/2014/main" id="{740E73C8-3690-421C-917E-5791DBAF7F08}"/>
              </a:ext>
            </a:extLst>
          </p:cNvPr>
          <p:cNvSpPr>
            <a:spLocks xmlns:a="http://schemas.openxmlformats.org/drawingml/2006/main" noGrp="1"/>
          </p:cNvSpPr>
          <p:nvPr/>
        </p:nvSpPr>
        <p:spPr>
          <a:xfrm xmlns:a="http://schemas.openxmlformats.org/drawingml/2006/main">
            <a:off x="3794760" y="3767328"/>
            <a:ext cx="196596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E5484D"/>
                </a:solidFill>
                <a:latin typeface="Calibri"/>
                <a:ea typeface="Calibri"/>
                <a:cs typeface="Calibri"/>
              </a:rPr>
              <a:t>20%</a:t>
            </a:r>
            <a:endParaRPr sz="1400"/>
          </a:p>
        </p:txBody>
      </p:sp>
      <p:sp>
        <p:nvSpPr>
          <p:cNvPr id="32" name="Shape 30">
            <a:extLst xmlns:a="http://schemas.openxmlformats.org/drawingml/2006/main">
              <a:ext uri="{FF2B5EF4-FFF2-40B4-BE49-F238E27FC236}">
                <a16:creationId xmlns:a16="http://schemas.microsoft.com/office/drawing/2014/main" id="{67C7F8DA-B699-4265-AC84-D787A314ED82}"/>
              </a:ext>
            </a:extLst>
          </p:cNvPr>
          <p:cNvSpPr>
            <a:spLocks xmlns:a="http://schemas.openxmlformats.org/drawingml/2006/main" noGrp="1"/>
          </p:cNvSpPr>
          <p:nvPr/>
        </p:nvSpPr>
        <p:spPr>
          <a:xfrm xmlns:a="http://schemas.openxmlformats.org/drawingml/2006/main">
            <a:off x="6080760" y="3767328"/>
            <a:ext cx="1874520" cy="420624"/>
          </a:xfrm>
          <a:prstGeom xmlns:a="http://schemas.openxmlformats.org/drawingml/2006/main" prst="roundRect">
            <a:avLst>
              <a:gd name="adj" fmla="val 21739"/>
            </a:avLst>
          </a:prstGeom>
          <a:solidFill xmlns:a="http://schemas.openxmlformats.org/drawingml/2006/main">
            <a:srgbClr val="FEE2E2"/>
          </a:solidFill>
        </p:spPr>
      </p:sp>
      <p:sp>
        <p:nvSpPr>
          <p:cNvPr id="33" name="Text 31">
            <a:extLst xmlns:a="http://schemas.openxmlformats.org/drawingml/2006/main">
              <a:ext uri="{FF2B5EF4-FFF2-40B4-BE49-F238E27FC236}">
                <a16:creationId xmlns:a16="http://schemas.microsoft.com/office/drawing/2014/main" id="{E75A8902-1AB2-44A1-A7EC-6FFF62D2E7AD}"/>
              </a:ext>
            </a:extLst>
          </p:cNvPr>
          <p:cNvSpPr>
            <a:spLocks xmlns:a="http://schemas.openxmlformats.org/drawingml/2006/main" noGrp="1"/>
          </p:cNvSpPr>
          <p:nvPr/>
        </p:nvSpPr>
        <p:spPr>
          <a:xfrm xmlns:a="http://schemas.openxmlformats.org/drawingml/2006/main">
            <a:off x="6080760" y="3767328"/>
            <a:ext cx="187452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E5484D"/>
                </a:solidFill>
                <a:latin typeface="Calibri"/>
                <a:ea typeface="Calibri"/>
                <a:cs typeface="Calibri"/>
              </a:rPr>
              <a:t> $3.00</a:t>
            </a:r>
            <a:endParaRPr sz="1400"/>
          </a:p>
        </p:txBody>
      </p:sp>
      <p:sp>
        <p:nvSpPr>
          <p:cNvPr id="34" name="Shape 32">
            <a:extLst xmlns:a="http://schemas.openxmlformats.org/drawingml/2006/main">
              <a:ext uri="{FF2B5EF4-FFF2-40B4-BE49-F238E27FC236}">
                <a16:creationId xmlns:a16="http://schemas.microsoft.com/office/drawing/2014/main" id="{FF72FB81-F3B2-4EF3-9B92-CB91D8B388B2}"/>
              </a:ext>
            </a:extLst>
          </p:cNvPr>
          <p:cNvSpPr>
            <a:spLocks xmlns:a="http://schemas.openxmlformats.org/drawingml/2006/main" noGrp="1"/>
          </p:cNvSpPr>
          <p:nvPr/>
        </p:nvSpPr>
        <p:spPr>
          <a:xfrm xmlns:a="http://schemas.openxmlformats.org/drawingml/2006/main">
            <a:off x="8183880" y="3767328"/>
            <a:ext cx="1691640" cy="420624"/>
          </a:xfrm>
          <a:prstGeom xmlns:a="http://schemas.openxmlformats.org/drawingml/2006/main" prst="roundRect">
            <a:avLst>
              <a:gd name="adj" fmla="val 21739"/>
            </a:avLst>
          </a:prstGeom>
          <a:solidFill xmlns:a="http://schemas.openxmlformats.org/drawingml/2006/main">
            <a:srgbClr val="FFFFFF"/>
          </a:solidFill>
        </p:spPr>
      </p:sp>
      <p:sp>
        <p:nvSpPr>
          <p:cNvPr id="35" name="Text 33">
            <a:extLst xmlns:a="http://schemas.openxmlformats.org/drawingml/2006/main">
              <a:ext uri="{FF2B5EF4-FFF2-40B4-BE49-F238E27FC236}">
                <a16:creationId xmlns:a16="http://schemas.microsoft.com/office/drawing/2014/main" id="{DD91DE0C-DF75-45A1-9A05-5E2F9CBB416B}"/>
              </a:ext>
            </a:extLst>
          </p:cNvPr>
          <p:cNvSpPr>
            <a:spLocks xmlns:a="http://schemas.openxmlformats.org/drawingml/2006/main" noGrp="1"/>
          </p:cNvSpPr>
          <p:nvPr/>
        </p:nvSpPr>
        <p:spPr>
          <a:xfrm xmlns:a="http://schemas.openxmlformats.org/drawingml/2006/main">
            <a:off x="8183880" y="3767328"/>
            <a:ext cx="169164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$12.00</a:t>
            </a:r>
            <a:endParaRPr sz="1400"/>
          </a:p>
        </p:txBody>
      </p:sp>
      <p:sp>
        <p:nvSpPr>
          <p:cNvPr id="36" name="Shape 34">
            <a:extLst xmlns:a="http://schemas.openxmlformats.org/drawingml/2006/main">
              <a:ext uri="{FF2B5EF4-FFF2-40B4-BE49-F238E27FC236}">
                <a16:creationId xmlns:a16="http://schemas.microsoft.com/office/drawing/2014/main" id="{6BFC637D-D1DC-4A7C-B435-8D0371DA405E}"/>
              </a:ext>
            </a:extLst>
          </p:cNvPr>
          <p:cNvSpPr>
            <a:spLocks xmlns:a="http://schemas.openxmlformats.org/drawingml/2006/main" noGrp="1"/>
          </p:cNvSpPr>
          <p:nvPr/>
        </p:nvSpPr>
        <p:spPr>
          <a:xfrm xmlns:a="http://schemas.openxmlformats.org/drawingml/2006/main">
            <a:off x="10104120" y="3767328"/>
            <a:ext cx="1234440" cy="420624"/>
          </a:xfrm>
          <a:prstGeom xmlns:a="http://schemas.openxmlformats.org/drawingml/2006/main" prst="roundRect">
            <a:avLst>
              <a:gd name="adj" fmla="val 21739"/>
            </a:avLst>
          </a:prstGeom>
          <a:solidFill xmlns:a="http://schemas.openxmlformats.org/drawingml/2006/main">
            <a:srgbClr val="FEE2E2"/>
          </a:solidFill>
        </p:spPr>
      </p:sp>
      <p:sp>
        <p:nvSpPr>
          <p:cNvPr id="37" name="Text 35">
            <a:extLst xmlns:a="http://schemas.openxmlformats.org/drawingml/2006/main">
              <a:ext uri="{FF2B5EF4-FFF2-40B4-BE49-F238E27FC236}">
                <a16:creationId xmlns:a16="http://schemas.microsoft.com/office/drawing/2014/main" id="{1FE99B14-34F6-4699-9F24-810443B00FEA}"/>
              </a:ext>
            </a:extLst>
          </p:cNvPr>
          <p:cNvSpPr>
            <a:spLocks xmlns:a="http://schemas.openxmlformats.org/drawingml/2006/main" noGrp="1"/>
          </p:cNvSpPr>
          <p:nvPr/>
        </p:nvSpPr>
        <p:spPr>
          <a:xfrm xmlns:a="http://schemas.openxmlformats.org/drawingml/2006/main">
            <a:off x="10104120" y="3767328"/>
            <a:ext cx="123444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E5484D"/>
                </a:solidFill>
                <a:latin typeface="Calibri"/>
                <a:ea typeface="Calibri"/>
                <a:cs typeface="Calibri"/>
              </a:rPr>
              <a:t>❌</a:t>
            </a:r>
            <a:endParaRPr sz="1400"/>
          </a:p>
        </p:txBody>
      </p:sp>
      <p:sp>
        <p:nvSpPr>
          <p:cNvPr id="38" name="Shape 36">
            <a:extLst xmlns:a="http://schemas.openxmlformats.org/drawingml/2006/main">
              <a:ext uri="{FF2B5EF4-FFF2-40B4-BE49-F238E27FC236}">
                <a16:creationId xmlns:a16="http://schemas.microsoft.com/office/drawing/2014/main" id="{C198BE2F-3120-4E36-9548-FB760599CA9B}"/>
              </a:ext>
            </a:extLst>
          </p:cNvPr>
          <p:cNvSpPr>
            <a:spLocks xmlns:a="http://schemas.openxmlformats.org/drawingml/2006/main" noGrp="1"/>
          </p:cNvSpPr>
          <p:nvPr/>
        </p:nvSpPr>
        <p:spPr>
          <a:xfrm xmlns:a="http://schemas.openxmlformats.org/drawingml/2006/main">
            <a:off x="594360" y="4224528"/>
            <a:ext cx="2971800" cy="420624"/>
          </a:xfrm>
          <a:prstGeom xmlns:a="http://schemas.openxmlformats.org/drawingml/2006/main" prst="roundRect">
            <a:avLst>
              <a:gd name="adj" fmla="val 21739"/>
            </a:avLst>
          </a:prstGeom>
          <a:solidFill xmlns:a="http://schemas.openxmlformats.org/drawingml/2006/main">
            <a:srgbClr val="F4F5FD"/>
          </a:solidFill>
        </p:spPr>
      </p:sp>
      <p:sp>
        <p:nvSpPr>
          <p:cNvPr id="39" name="Text 37">
            <a:extLst xmlns:a="http://schemas.openxmlformats.org/drawingml/2006/main">
              <a:ext uri="{FF2B5EF4-FFF2-40B4-BE49-F238E27FC236}">
                <a16:creationId xmlns:a16="http://schemas.microsoft.com/office/drawing/2014/main" id="{A2231DBC-E360-43F1-A1FC-7BE7942439CE}"/>
              </a:ext>
            </a:extLst>
          </p:cNvPr>
          <p:cNvSpPr>
            <a:spLocks xmlns:a="http://schemas.openxmlformats.org/drawingml/2006/main" noGrp="1"/>
          </p:cNvSpPr>
          <p:nvPr/>
        </p:nvSpPr>
        <p:spPr>
          <a:xfrm xmlns:a="http://schemas.openxmlformats.org/drawingml/2006/main">
            <a:off x="594360" y="4224528"/>
            <a:ext cx="297180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00">
                <a:solidFill>
                  <a:srgbClr val="0D0E14"/>
                </a:solidFill>
                <a:latin typeface="Calibri"/>
                <a:ea typeface="Calibri"/>
                <a:cs typeface="Calibri"/>
              </a:rPr>
              <a:t>🔮  Yo del futuro</a:t>
            </a:r>
            <a:endParaRPr sz="1300"/>
          </a:p>
        </p:txBody>
      </p:sp>
      <p:sp>
        <p:nvSpPr>
          <p:cNvPr id="40" name="Shape 38">
            <a:extLst xmlns:a="http://schemas.openxmlformats.org/drawingml/2006/main">
              <a:ext uri="{FF2B5EF4-FFF2-40B4-BE49-F238E27FC236}">
                <a16:creationId xmlns:a16="http://schemas.microsoft.com/office/drawing/2014/main" id="{3533D6FB-018B-45A5-A6D0-A0595B5E8D27}"/>
              </a:ext>
            </a:extLst>
          </p:cNvPr>
          <p:cNvSpPr>
            <a:spLocks xmlns:a="http://schemas.openxmlformats.org/drawingml/2006/main" noGrp="1"/>
          </p:cNvSpPr>
          <p:nvPr/>
        </p:nvSpPr>
        <p:spPr>
          <a:xfrm xmlns:a="http://schemas.openxmlformats.org/drawingml/2006/main">
            <a:off x="3794760" y="4224528"/>
            <a:ext cx="1965960" cy="420624"/>
          </a:xfrm>
          <a:prstGeom xmlns:a="http://schemas.openxmlformats.org/drawingml/2006/main" prst="roundRect">
            <a:avLst>
              <a:gd name="adj" fmla="val 21739"/>
            </a:avLst>
          </a:prstGeom>
          <a:solidFill xmlns:a="http://schemas.openxmlformats.org/drawingml/2006/main">
            <a:srgbClr val="F4F5FD"/>
          </a:solidFill>
        </p:spPr>
      </p:sp>
      <p:sp>
        <p:nvSpPr>
          <p:cNvPr id="41" name="Text 39">
            <a:extLst xmlns:a="http://schemas.openxmlformats.org/drawingml/2006/main">
              <a:ext uri="{FF2B5EF4-FFF2-40B4-BE49-F238E27FC236}">
                <a16:creationId xmlns:a16="http://schemas.microsoft.com/office/drawing/2014/main" id="{6195A5A2-6D60-42CB-AEBC-296F84F6CDB6}"/>
              </a:ext>
            </a:extLst>
          </p:cNvPr>
          <p:cNvSpPr>
            <a:spLocks xmlns:a="http://schemas.openxmlformats.org/drawingml/2006/main" noGrp="1"/>
          </p:cNvSpPr>
          <p:nvPr/>
        </p:nvSpPr>
        <p:spPr>
          <a:xfrm xmlns:a="http://schemas.openxmlformats.org/drawingml/2006/main">
            <a:off x="3794760" y="4224528"/>
            <a:ext cx="196596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10%</a:t>
            </a:r>
            <a:endParaRPr sz="1400"/>
          </a:p>
        </p:txBody>
      </p:sp>
      <p:sp>
        <p:nvSpPr>
          <p:cNvPr id="42" name="Shape 40">
            <a:extLst xmlns:a="http://schemas.openxmlformats.org/drawingml/2006/main">
              <a:ext uri="{FF2B5EF4-FFF2-40B4-BE49-F238E27FC236}">
                <a16:creationId xmlns:a16="http://schemas.microsoft.com/office/drawing/2014/main" id="{035626CF-72CF-45D1-8624-286B71DC2A5A}"/>
              </a:ext>
            </a:extLst>
          </p:cNvPr>
          <p:cNvSpPr>
            <a:spLocks xmlns:a="http://schemas.openxmlformats.org/drawingml/2006/main" noGrp="1"/>
          </p:cNvSpPr>
          <p:nvPr/>
        </p:nvSpPr>
        <p:spPr>
          <a:xfrm xmlns:a="http://schemas.openxmlformats.org/drawingml/2006/main">
            <a:off x="6080760" y="4224528"/>
            <a:ext cx="1874520" cy="420624"/>
          </a:xfrm>
          <a:prstGeom xmlns:a="http://schemas.openxmlformats.org/drawingml/2006/main" prst="roundRect">
            <a:avLst>
              <a:gd name="adj" fmla="val 21739"/>
            </a:avLst>
          </a:prstGeom>
          <a:solidFill xmlns:a="http://schemas.openxmlformats.org/drawingml/2006/main">
            <a:srgbClr val="F4F5FD"/>
          </a:solidFill>
        </p:spPr>
      </p:sp>
      <p:sp>
        <p:nvSpPr>
          <p:cNvPr id="43" name="Text 41">
            <a:extLst xmlns:a="http://schemas.openxmlformats.org/drawingml/2006/main">
              <a:ext uri="{FF2B5EF4-FFF2-40B4-BE49-F238E27FC236}">
                <a16:creationId xmlns:a16="http://schemas.microsoft.com/office/drawing/2014/main" id="{BE8BAC77-7907-4AA7-AF6A-4204B4890705}"/>
              </a:ext>
            </a:extLst>
          </p:cNvPr>
          <p:cNvSpPr>
            <a:spLocks xmlns:a="http://schemas.openxmlformats.org/drawingml/2006/main" noGrp="1"/>
          </p:cNvSpPr>
          <p:nvPr/>
        </p:nvSpPr>
        <p:spPr>
          <a:xfrm xmlns:a="http://schemas.openxmlformats.org/drawingml/2006/main">
            <a:off x="6080760" y="4224528"/>
            <a:ext cx="187452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 $2.00</a:t>
            </a:r>
            <a:endParaRPr sz="1400"/>
          </a:p>
        </p:txBody>
      </p:sp>
      <p:sp>
        <p:nvSpPr>
          <p:cNvPr id="44" name="Shape 42">
            <a:extLst xmlns:a="http://schemas.openxmlformats.org/drawingml/2006/main">
              <a:ext uri="{FF2B5EF4-FFF2-40B4-BE49-F238E27FC236}">
                <a16:creationId xmlns:a16="http://schemas.microsoft.com/office/drawing/2014/main" id="{69064032-5054-467A-AC33-A085CE06F8A5}"/>
              </a:ext>
            </a:extLst>
          </p:cNvPr>
          <p:cNvSpPr>
            <a:spLocks xmlns:a="http://schemas.openxmlformats.org/drawingml/2006/main" noGrp="1"/>
          </p:cNvSpPr>
          <p:nvPr/>
        </p:nvSpPr>
        <p:spPr>
          <a:xfrm xmlns:a="http://schemas.openxmlformats.org/drawingml/2006/main">
            <a:off x="8183880" y="4224528"/>
            <a:ext cx="1691640" cy="420624"/>
          </a:xfrm>
          <a:prstGeom xmlns:a="http://schemas.openxmlformats.org/drawingml/2006/main" prst="roundRect">
            <a:avLst>
              <a:gd name="adj" fmla="val 21739"/>
            </a:avLst>
          </a:prstGeom>
          <a:solidFill xmlns:a="http://schemas.openxmlformats.org/drawingml/2006/main">
            <a:srgbClr val="F4F5FD"/>
          </a:solidFill>
        </p:spPr>
      </p:sp>
      <p:sp>
        <p:nvSpPr>
          <p:cNvPr id="45" name="Text 43">
            <a:extLst xmlns:a="http://schemas.openxmlformats.org/drawingml/2006/main">
              <a:ext uri="{FF2B5EF4-FFF2-40B4-BE49-F238E27FC236}">
                <a16:creationId xmlns:a16="http://schemas.microsoft.com/office/drawing/2014/main" id="{25A76FC2-E7FF-43C7-8C96-5CF26EF50652}"/>
              </a:ext>
            </a:extLst>
          </p:cNvPr>
          <p:cNvSpPr>
            <a:spLocks xmlns:a="http://schemas.openxmlformats.org/drawingml/2006/main" noGrp="1"/>
          </p:cNvSpPr>
          <p:nvPr/>
        </p:nvSpPr>
        <p:spPr>
          <a:xfrm xmlns:a="http://schemas.openxmlformats.org/drawingml/2006/main">
            <a:off x="8183880" y="4224528"/>
            <a:ext cx="169164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 $8.00</a:t>
            </a:r>
            <a:endParaRPr sz="1400"/>
          </a:p>
        </p:txBody>
      </p:sp>
      <p:sp>
        <p:nvSpPr>
          <p:cNvPr id="46" name="Shape 44">
            <a:extLst xmlns:a="http://schemas.openxmlformats.org/drawingml/2006/main">
              <a:ext uri="{FF2B5EF4-FFF2-40B4-BE49-F238E27FC236}">
                <a16:creationId xmlns:a16="http://schemas.microsoft.com/office/drawing/2014/main" id="{AD500043-8E54-4788-852B-78B198C36377}"/>
              </a:ext>
            </a:extLst>
          </p:cNvPr>
          <p:cNvSpPr>
            <a:spLocks xmlns:a="http://schemas.openxmlformats.org/drawingml/2006/main" noGrp="1"/>
          </p:cNvSpPr>
          <p:nvPr/>
        </p:nvSpPr>
        <p:spPr>
          <a:xfrm xmlns:a="http://schemas.openxmlformats.org/drawingml/2006/main">
            <a:off x="10104120" y="4224528"/>
            <a:ext cx="1234440" cy="420624"/>
          </a:xfrm>
          <a:prstGeom xmlns:a="http://schemas.openxmlformats.org/drawingml/2006/main" prst="roundRect">
            <a:avLst>
              <a:gd name="adj" fmla="val 21739"/>
            </a:avLst>
          </a:prstGeom>
          <a:solidFill xmlns:a="http://schemas.openxmlformats.org/drawingml/2006/main">
            <a:srgbClr val="F4F5FD"/>
          </a:solidFill>
        </p:spPr>
      </p:sp>
      <p:sp>
        <p:nvSpPr>
          <p:cNvPr id="47" name="Text 45">
            <a:extLst xmlns:a="http://schemas.openxmlformats.org/drawingml/2006/main">
              <a:ext uri="{FF2B5EF4-FFF2-40B4-BE49-F238E27FC236}">
                <a16:creationId xmlns:a16="http://schemas.microsoft.com/office/drawing/2014/main" id="{ACCA02F6-7DB5-480E-A674-FC327698D506}"/>
              </a:ext>
            </a:extLst>
          </p:cNvPr>
          <p:cNvSpPr>
            <a:spLocks xmlns:a="http://schemas.openxmlformats.org/drawingml/2006/main" noGrp="1"/>
          </p:cNvSpPr>
          <p:nvPr/>
        </p:nvSpPr>
        <p:spPr>
          <a:xfrm xmlns:a="http://schemas.openxmlformats.org/drawingml/2006/main">
            <a:off x="10104120" y="4224528"/>
            <a:ext cx="123444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a:t>
            </a:r>
            <a:endParaRPr sz="1400"/>
          </a:p>
        </p:txBody>
      </p:sp>
      <p:sp>
        <p:nvSpPr>
          <p:cNvPr id="48" name="Shape 46">
            <a:extLst xmlns:a="http://schemas.openxmlformats.org/drawingml/2006/main">
              <a:ext uri="{FF2B5EF4-FFF2-40B4-BE49-F238E27FC236}">
                <a16:creationId xmlns:a16="http://schemas.microsoft.com/office/drawing/2014/main" id="{C963B266-830F-4139-936F-52D3BBC51705}"/>
              </a:ext>
            </a:extLst>
          </p:cNvPr>
          <p:cNvSpPr>
            <a:spLocks xmlns:a="http://schemas.openxmlformats.org/drawingml/2006/main" noGrp="1"/>
          </p:cNvSpPr>
          <p:nvPr/>
        </p:nvSpPr>
        <p:spPr>
          <a:xfrm xmlns:a="http://schemas.openxmlformats.org/drawingml/2006/main">
            <a:off x="594360" y="4681728"/>
            <a:ext cx="2971800" cy="420624"/>
          </a:xfrm>
          <a:prstGeom xmlns:a="http://schemas.openxmlformats.org/drawingml/2006/main" prst="roundRect">
            <a:avLst>
              <a:gd name="adj" fmla="val 21739"/>
            </a:avLst>
          </a:prstGeom>
          <a:solidFill xmlns:a="http://schemas.openxmlformats.org/drawingml/2006/main">
            <a:srgbClr val="FFFFFF"/>
          </a:solidFill>
        </p:spPr>
      </p:sp>
      <p:sp>
        <p:nvSpPr>
          <p:cNvPr id="49" name="Text 47">
            <a:extLst xmlns:a="http://schemas.openxmlformats.org/drawingml/2006/main">
              <a:ext uri="{FF2B5EF4-FFF2-40B4-BE49-F238E27FC236}">
                <a16:creationId xmlns:a16="http://schemas.microsoft.com/office/drawing/2014/main" id="{33C423CD-672E-4B88-8783-732A1B3C3865}"/>
              </a:ext>
            </a:extLst>
          </p:cNvPr>
          <p:cNvSpPr>
            <a:spLocks xmlns:a="http://schemas.openxmlformats.org/drawingml/2006/main" noGrp="1"/>
          </p:cNvSpPr>
          <p:nvPr/>
        </p:nvSpPr>
        <p:spPr>
          <a:xfrm xmlns:a="http://schemas.openxmlformats.org/drawingml/2006/main">
            <a:off x="594360" y="4681728"/>
            <a:ext cx="297180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00">
                <a:solidFill>
                  <a:srgbClr val="0D0E14"/>
                </a:solidFill>
                <a:latin typeface="Calibri"/>
                <a:ea typeface="Calibri"/>
                <a:cs typeface="Calibri"/>
              </a:rPr>
              <a:t>🤝  Compartir</a:t>
            </a:r>
            <a:endParaRPr sz="1300"/>
          </a:p>
        </p:txBody>
      </p:sp>
      <p:sp>
        <p:nvSpPr>
          <p:cNvPr id="50" name="Shape 48">
            <a:extLst xmlns:a="http://schemas.openxmlformats.org/drawingml/2006/main">
              <a:ext uri="{FF2B5EF4-FFF2-40B4-BE49-F238E27FC236}">
                <a16:creationId xmlns:a16="http://schemas.microsoft.com/office/drawing/2014/main" id="{7637AF52-6D4E-485E-A3F5-D1A72FE6FDBE}"/>
              </a:ext>
            </a:extLst>
          </p:cNvPr>
          <p:cNvSpPr>
            <a:spLocks xmlns:a="http://schemas.openxmlformats.org/drawingml/2006/main" noGrp="1"/>
          </p:cNvSpPr>
          <p:nvPr/>
        </p:nvSpPr>
        <p:spPr>
          <a:xfrm xmlns:a="http://schemas.openxmlformats.org/drawingml/2006/main">
            <a:off x="3794760" y="4681728"/>
            <a:ext cx="1965960" cy="420624"/>
          </a:xfrm>
          <a:prstGeom xmlns:a="http://schemas.openxmlformats.org/drawingml/2006/main" prst="roundRect">
            <a:avLst>
              <a:gd name="adj" fmla="val 21739"/>
            </a:avLst>
          </a:prstGeom>
          <a:solidFill xmlns:a="http://schemas.openxmlformats.org/drawingml/2006/main">
            <a:srgbClr val="FFFFFF"/>
          </a:solidFill>
        </p:spPr>
      </p:sp>
      <p:sp>
        <p:nvSpPr>
          <p:cNvPr id="51" name="Text 49">
            <a:extLst xmlns:a="http://schemas.openxmlformats.org/drawingml/2006/main">
              <a:ext uri="{FF2B5EF4-FFF2-40B4-BE49-F238E27FC236}">
                <a16:creationId xmlns:a16="http://schemas.microsoft.com/office/drawing/2014/main" id="{D090FFE0-819B-473B-8436-C42FA21AB538}"/>
              </a:ext>
            </a:extLst>
          </p:cNvPr>
          <p:cNvSpPr>
            <a:spLocks xmlns:a="http://schemas.openxmlformats.org/drawingml/2006/main" noGrp="1"/>
          </p:cNvSpPr>
          <p:nvPr/>
        </p:nvSpPr>
        <p:spPr>
          <a:xfrm xmlns:a="http://schemas.openxmlformats.org/drawingml/2006/main">
            <a:off x="3794760" y="4681728"/>
            <a:ext cx="196596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 5%</a:t>
            </a:r>
            <a:endParaRPr sz="1400"/>
          </a:p>
        </p:txBody>
      </p:sp>
      <p:sp>
        <p:nvSpPr>
          <p:cNvPr id="52" name="Shape 50">
            <a:extLst xmlns:a="http://schemas.openxmlformats.org/drawingml/2006/main">
              <a:ext uri="{FF2B5EF4-FFF2-40B4-BE49-F238E27FC236}">
                <a16:creationId xmlns:a16="http://schemas.microsoft.com/office/drawing/2014/main" id="{DCB19C23-8A58-4645-B122-0B1E18D3336B}"/>
              </a:ext>
            </a:extLst>
          </p:cNvPr>
          <p:cNvSpPr>
            <a:spLocks xmlns:a="http://schemas.openxmlformats.org/drawingml/2006/main" noGrp="1"/>
          </p:cNvSpPr>
          <p:nvPr/>
        </p:nvSpPr>
        <p:spPr>
          <a:xfrm xmlns:a="http://schemas.openxmlformats.org/drawingml/2006/main">
            <a:off x="6080760" y="4681728"/>
            <a:ext cx="1874520" cy="420624"/>
          </a:xfrm>
          <a:prstGeom xmlns:a="http://schemas.openxmlformats.org/drawingml/2006/main" prst="roundRect">
            <a:avLst>
              <a:gd name="adj" fmla="val 21739"/>
            </a:avLst>
          </a:prstGeom>
          <a:solidFill xmlns:a="http://schemas.openxmlformats.org/drawingml/2006/main">
            <a:srgbClr val="FFFFFF"/>
          </a:solidFill>
        </p:spPr>
      </p:sp>
      <p:sp>
        <p:nvSpPr>
          <p:cNvPr id="53" name="Text 51">
            <a:extLst xmlns:a="http://schemas.openxmlformats.org/drawingml/2006/main">
              <a:ext uri="{FF2B5EF4-FFF2-40B4-BE49-F238E27FC236}">
                <a16:creationId xmlns:a16="http://schemas.microsoft.com/office/drawing/2014/main" id="{2A10D758-B83B-403E-8A31-264BAB30411C}"/>
              </a:ext>
            </a:extLst>
          </p:cNvPr>
          <p:cNvSpPr>
            <a:spLocks xmlns:a="http://schemas.openxmlformats.org/drawingml/2006/main" noGrp="1"/>
          </p:cNvSpPr>
          <p:nvPr/>
        </p:nvSpPr>
        <p:spPr>
          <a:xfrm xmlns:a="http://schemas.openxmlformats.org/drawingml/2006/main">
            <a:off x="6080760" y="4681728"/>
            <a:ext cx="187452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 $1.00</a:t>
            </a:r>
            <a:endParaRPr sz="1400"/>
          </a:p>
        </p:txBody>
      </p:sp>
      <p:sp>
        <p:nvSpPr>
          <p:cNvPr id="54" name="Shape 52">
            <a:extLst xmlns:a="http://schemas.openxmlformats.org/drawingml/2006/main">
              <a:ext uri="{FF2B5EF4-FFF2-40B4-BE49-F238E27FC236}">
                <a16:creationId xmlns:a16="http://schemas.microsoft.com/office/drawing/2014/main" id="{38DBF960-0B95-4B69-A8DE-A1085067D254}"/>
              </a:ext>
            </a:extLst>
          </p:cNvPr>
          <p:cNvSpPr>
            <a:spLocks xmlns:a="http://schemas.openxmlformats.org/drawingml/2006/main" noGrp="1"/>
          </p:cNvSpPr>
          <p:nvPr/>
        </p:nvSpPr>
        <p:spPr>
          <a:xfrm xmlns:a="http://schemas.openxmlformats.org/drawingml/2006/main">
            <a:off x="8183880" y="4681728"/>
            <a:ext cx="1691640" cy="420624"/>
          </a:xfrm>
          <a:prstGeom xmlns:a="http://schemas.openxmlformats.org/drawingml/2006/main" prst="roundRect">
            <a:avLst>
              <a:gd name="adj" fmla="val 21739"/>
            </a:avLst>
          </a:prstGeom>
          <a:solidFill xmlns:a="http://schemas.openxmlformats.org/drawingml/2006/main">
            <a:srgbClr val="FFFFFF"/>
          </a:solidFill>
        </p:spPr>
      </p:sp>
      <p:sp>
        <p:nvSpPr>
          <p:cNvPr id="55" name="Text 53">
            <a:extLst xmlns:a="http://schemas.openxmlformats.org/drawingml/2006/main">
              <a:ext uri="{FF2B5EF4-FFF2-40B4-BE49-F238E27FC236}">
                <a16:creationId xmlns:a16="http://schemas.microsoft.com/office/drawing/2014/main" id="{91251A6D-6A2F-47A1-BBC6-B12717953BF8}"/>
              </a:ext>
            </a:extLst>
          </p:cNvPr>
          <p:cNvSpPr>
            <a:spLocks xmlns:a="http://schemas.openxmlformats.org/drawingml/2006/main" noGrp="1"/>
          </p:cNvSpPr>
          <p:nvPr/>
        </p:nvSpPr>
        <p:spPr>
          <a:xfrm xmlns:a="http://schemas.openxmlformats.org/drawingml/2006/main">
            <a:off x="8183880" y="4681728"/>
            <a:ext cx="169164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 $4.00</a:t>
            </a:r>
            <a:endParaRPr sz="1400"/>
          </a:p>
        </p:txBody>
      </p:sp>
      <p:sp>
        <p:nvSpPr>
          <p:cNvPr id="56" name="Shape 54">
            <a:extLst xmlns:a="http://schemas.openxmlformats.org/drawingml/2006/main">
              <a:ext uri="{FF2B5EF4-FFF2-40B4-BE49-F238E27FC236}">
                <a16:creationId xmlns:a16="http://schemas.microsoft.com/office/drawing/2014/main" id="{A5033ECF-7764-4B47-A401-97085C47DFAA}"/>
              </a:ext>
            </a:extLst>
          </p:cNvPr>
          <p:cNvSpPr>
            <a:spLocks xmlns:a="http://schemas.openxmlformats.org/drawingml/2006/main" noGrp="1"/>
          </p:cNvSpPr>
          <p:nvPr/>
        </p:nvSpPr>
        <p:spPr>
          <a:xfrm xmlns:a="http://schemas.openxmlformats.org/drawingml/2006/main">
            <a:off x="10104120" y="4681728"/>
            <a:ext cx="1234440" cy="420624"/>
          </a:xfrm>
          <a:prstGeom xmlns:a="http://schemas.openxmlformats.org/drawingml/2006/main" prst="roundRect">
            <a:avLst>
              <a:gd name="adj" fmla="val 21739"/>
            </a:avLst>
          </a:prstGeom>
          <a:solidFill xmlns:a="http://schemas.openxmlformats.org/drawingml/2006/main">
            <a:srgbClr val="FFFFFF"/>
          </a:solidFill>
        </p:spPr>
      </p:sp>
      <p:sp>
        <p:nvSpPr>
          <p:cNvPr id="57" name="Text 55">
            <a:extLst xmlns:a="http://schemas.openxmlformats.org/drawingml/2006/main">
              <a:ext uri="{FF2B5EF4-FFF2-40B4-BE49-F238E27FC236}">
                <a16:creationId xmlns:a16="http://schemas.microsoft.com/office/drawing/2014/main" id="{4BA6C22F-0E70-4904-B82E-712F0B36A002}"/>
              </a:ext>
            </a:extLst>
          </p:cNvPr>
          <p:cNvSpPr>
            <a:spLocks xmlns:a="http://schemas.openxmlformats.org/drawingml/2006/main" noGrp="1"/>
          </p:cNvSpPr>
          <p:nvPr/>
        </p:nvSpPr>
        <p:spPr>
          <a:xfrm xmlns:a="http://schemas.openxmlformats.org/drawingml/2006/main">
            <a:off x="10104120" y="4681728"/>
            <a:ext cx="123444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a:t>
            </a:r>
            <a:endParaRPr sz="1400"/>
          </a:p>
        </p:txBody>
      </p:sp>
      <p:sp>
        <p:nvSpPr>
          <p:cNvPr id="58" name="Shape 56">
            <a:extLst xmlns:a="http://schemas.openxmlformats.org/drawingml/2006/main">
              <a:ext uri="{FF2B5EF4-FFF2-40B4-BE49-F238E27FC236}">
                <a16:creationId xmlns:a16="http://schemas.microsoft.com/office/drawing/2014/main" id="{1D3379D7-D96B-4E79-BCEB-05D8AC2B68FD}"/>
              </a:ext>
            </a:extLst>
          </p:cNvPr>
          <p:cNvSpPr>
            <a:spLocks xmlns:a="http://schemas.openxmlformats.org/drawingml/2006/main" noGrp="1"/>
          </p:cNvSpPr>
          <p:nvPr/>
        </p:nvSpPr>
        <p:spPr>
          <a:xfrm xmlns:a="http://schemas.openxmlformats.org/drawingml/2006/main">
            <a:off x="594360" y="5138928"/>
            <a:ext cx="2971800" cy="420624"/>
          </a:xfrm>
          <a:prstGeom xmlns:a="http://schemas.openxmlformats.org/drawingml/2006/main" prst="roundRect">
            <a:avLst>
              <a:gd name="adj" fmla="val 21739"/>
            </a:avLst>
          </a:prstGeom>
          <a:solidFill xmlns:a="http://schemas.openxmlformats.org/drawingml/2006/main">
            <a:srgbClr val="F4F5FD"/>
          </a:solidFill>
        </p:spPr>
      </p:sp>
      <p:sp>
        <p:nvSpPr>
          <p:cNvPr id="59" name="Text 57">
            <a:extLst xmlns:a="http://schemas.openxmlformats.org/drawingml/2006/main">
              <a:ext uri="{FF2B5EF4-FFF2-40B4-BE49-F238E27FC236}">
                <a16:creationId xmlns:a16="http://schemas.microsoft.com/office/drawing/2014/main" id="{9E16DC37-2200-4163-90C4-515A2C09AFE8}"/>
              </a:ext>
            </a:extLst>
          </p:cNvPr>
          <p:cNvSpPr>
            <a:spLocks xmlns:a="http://schemas.openxmlformats.org/drawingml/2006/main" noGrp="1"/>
          </p:cNvSpPr>
          <p:nvPr/>
        </p:nvSpPr>
        <p:spPr>
          <a:xfrm xmlns:a="http://schemas.openxmlformats.org/drawingml/2006/main">
            <a:off x="594360" y="5138928"/>
            <a:ext cx="297180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00">
                <a:solidFill>
                  <a:srgbClr val="0D0E14"/>
                </a:solidFill>
                <a:latin typeface="Calibri"/>
                <a:ea typeface="Calibri"/>
                <a:cs typeface="Calibri"/>
              </a:rPr>
              <a:t>📚  Aprender</a:t>
            </a:r>
            <a:endParaRPr sz="1300"/>
          </a:p>
        </p:txBody>
      </p:sp>
      <p:sp>
        <p:nvSpPr>
          <p:cNvPr id="60" name="Shape 58">
            <a:extLst xmlns:a="http://schemas.openxmlformats.org/drawingml/2006/main">
              <a:ext uri="{FF2B5EF4-FFF2-40B4-BE49-F238E27FC236}">
                <a16:creationId xmlns:a16="http://schemas.microsoft.com/office/drawing/2014/main" id="{3D3F407D-647B-4657-8D81-0D20C35212EF}"/>
              </a:ext>
            </a:extLst>
          </p:cNvPr>
          <p:cNvSpPr>
            <a:spLocks xmlns:a="http://schemas.openxmlformats.org/drawingml/2006/main" noGrp="1"/>
          </p:cNvSpPr>
          <p:nvPr/>
        </p:nvSpPr>
        <p:spPr>
          <a:xfrm xmlns:a="http://schemas.openxmlformats.org/drawingml/2006/main">
            <a:off x="3794760" y="5138928"/>
            <a:ext cx="1965960" cy="420624"/>
          </a:xfrm>
          <a:prstGeom xmlns:a="http://schemas.openxmlformats.org/drawingml/2006/main" prst="roundRect">
            <a:avLst>
              <a:gd name="adj" fmla="val 21739"/>
            </a:avLst>
          </a:prstGeom>
          <a:solidFill xmlns:a="http://schemas.openxmlformats.org/drawingml/2006/main">
            <a:srgbClr val="F4F5FD"/>
          </a:solidFill>
        </p:spPr>
      </p:sp>
      <p:sp>
        <p:nvSpPr>
          <p:cNvPr id="61" name="Text 59">
            <a:extLst xmlns:a="http://schemas.openxmlformats.org/drawingml/2006/main">
              <a:ext uri="{FF2B5EF4-FFF2-40B4-BE49-F238E27FC236}">
                <a16:creationId xmlns:a16="http://schemas.microsoft.com/office/drawing/2014/main" id="{65AA54D9-929A-4006-992A-6FFECA4DAC26}"/>
              </a:ext>
            </a:extLst>
          </p:cNvPr>
          <p:cNvSpPr>
            <a:spLocks xmlns:a="http://schemas.openxmlformats.org/drawingml/2006/main" noGrp="1"/>
          </p:cNvSpPr>
          <p:nvPr/>
        </p:nvSpPr>
        <p:spPr>
          <a:xfrm xmlns:a="http://schemas.openxmlformats.org/drawingml/2006/main">
            <a:off x="3794760" y="5138928"/>
            <a:ext cx="196596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10%</a:t>
            </a:r>
            <a:endParaRPr sz="1400"/>
          </a:p>
        </p:txBody>
      </p:sp>
      <p:sp>
        <p:nvSpPr>
          <p:cNvPr id="62" name="Shape 60">
            <a:extLst xmlns:a="http://schemas.openxmlformats.org/drawingml/2006/main">
              <a:ext uri="{FF2B5EF4-FFF2-40B4-BE49-F238E27FC236}">
                <a16:creationId xmlns:a16="http://schemas.microsoft.com/office/drawing/2014/main" id="{66BEF18E-35DE-423E-A8C6-133BD01602B5}"/>
              </a:ext>
            </a:extLst>
          </p:cNvPr>
          <p:cNvSpPr>
            <a:spLocks xmlns:a="http://schemas.openxmlformats.org/drawingml/2006/main" noGrp="1"/>
          </p:cNvSpPr>
          <p:nvPr/>
        </p:nvSpPr>
        <p:spPr>
          <a:xfrm xmlns:a="http://schemas.openxmlformats.org/drawingml/2006/main">
            <a:off x="6080760" y="5138928"/>
            <a:ext cx="1874520" cy="420624"/>
          </a:xfrm>
          <a:prstGeom xmlns:a="http://schemas.openxmlformats.org/drawingml/2006/main" prst="roundRect">
            <a:avLst>
              <a:gd name="adj" fmla="val 21739"/>
            </a:avLst>
          </a:prstGeom>
          <a:solidFill xmlns:a="http://schemas.openxmlformats.org/drawingml/2006/main">
            <a:srgbClr val="F4F5FD"/>
          </a:solidFill>
        </p:spPr>
      </p:sp>
      <p:sp>
        <p:nvSpPr>
          <p:cNvPr id="63" name="Text 61">
            <a:extLst xmlns:a="http://schemas.openxmlformats.org/drawingml/2006/main">
              <a:ext uri="{FF2B5EF4-FFF2-40B4-BE49-F238E27FC236}">
                <a16:creationId xmlns:a16="http://schemas.microsoft.com/office/drawing/2014/main" id="{B7DC17D9-C8C6-4615-86F8-E43684483C02}"/>
              </a:ext>
            </a:extLst>
          </p:cNvPr>
          <p:cNvSpPr>
            <a:spLocks xmlns:a="http://schemas.openxmlformats.org/drawingml/2006/main" noGrp="1"/>
          </p:cNvSpPr>
          <p:nvPr/>
        </p:nvSpPr>
        <p:spPr>
          <a:xfrm xmlns:a="http://schemas.openxmlformats.org/drawingml/2006/main">
            <a:off x="6080760" y="5138928"/>
            <a:ext cx="187452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 $2.00</a:t>
            </a:r>
            <a:endParaRPr sz="1400"/>
          </a:p>
        </p:txBody>
      </p:sp>
      <p:sp>
        <p:nvSpPr>
          <p:cNvPr id="64" name="Shape 62">
            <a:extLst xmlns:a="http://schemas.openxmlformats.org/drawingml/2006/main">
              <a:ext uri="{FF2B5EF4-FFF2-40B4-BE49-F238E27FC236}">
                <a16:creationId xmlns:a16="http://schemas.microsoft.com/office/drawing/2014/main" id="{860EFB16-136F-4C55-ADE4-0FD7C95D37A4}"/>
              </a:ext>
            </a:extLst>
          </p:cNvPr>
          <p:cNvSpPr>
            <a:spLocks xmlns:a="http://schemas.openxmlformats.org/drawingml/2006/main" noGrp="1"/>
          </p:cNvSpPr>
          <p:nvPr/>
        </p:nvSpPr>
        <p:spPr>
          <a:xfrm xmlns:a="http://schemas.openxmlformats.org/drawingml/2006/main">
            <a:off x="8183880" y="5138928"/>
            <a:ext cx="1691640" cy="420624"/>
          </a:xfrm>
          <a:prstGeom xmlns:a="http://schemas.openxmlformats.org/drawingml/2006/main" prst="roundRect">
            <a:avLst>
              <a:gd name="adj" fmla="val 21739"/>
            </a:avLst>
          </a:prstGeom>
          <a:solidFill xmlns:a="http://schemas.openxmlformats.org/drawingml/2006/main">
            <a:srgbClr val="F4F5FD"/>
          </a:solidFill>
        </p:spPr>
      </p:sp>
      <p:sp>
        <p:nvSpPr>
          <p:cNvPr id="65" name="Text 63">
            <a:extLst xmlns:a="http://schemas.openxmlformats.org/drawingml/2006/main">
              <a:ext uri="{FF2B5EF4-FFF2-40B4-BE49-F238E27FC236}">
                <a16:creationId xmlns:a16="http://schemas.microsoft.com/office/drawing/2014/main" id="{11EE7997-4A01-4983-BBB9-B41E8777AE6F}"/>
              </a:ext>
            </a:extLst>
          </p:cNvPr>
          <p:cNvSpPr>
            <a:spLocks xmlns:a="http://schemas.openxmlformats.org/drawingml/2006/main" noGrp="1"/>
          </p:cNvSpPr>
          <p:nvPr/>
        </p:nvSpPr>
        <p:spPr>
          <a:xfrm xmlns:a="http://schemas.openxmlformats.org/drawingml/2006/main">
            <a:off x="8183880" y="5138928"/>
            <a:ext cx="169164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 $8.00</a:t>
            </a:r>
            <a:endParaRPr sz="1400"/>
          </a:p>
        </p:txBody>
      </p:sp>
      <p:sp>
        <p:nvSpPr>
          <p:cNvPr id="66" name="Shape 64">
            <a:extLst xmlns:a="http://schemas.openxmlformats.org/drawingml/2006/main">
              <a:ext uri="{FF2B5EF4-FFF2-40B4-BE49-F238E27FC236}">
                <a16:creationId xmlns:a16="http://schemas.microsoft.com/office/drawing/2014/main" id="{75B46CDD-0F0E-4187-A83A-E2831FECE555}"/>
              </a:ext>
            </a:extLst>
          </p:cNvPr>
          <p:cNvSpPr>
            <a:spLocks xmlns:a="http://schemas.openxmlformats.org/drawingml/2006/main" noGrp="1"/>
          </p:cNvSpPr>
          <p:nvPr/>
        </p:nvSpPr>
        <p:spPr>
          <a:xfrm xmlns:a="http://schemas.openxmlformats.org/drawingml/2006/main">
            <a:off x="10104120" y="5138928"/>
            <a:ext cx="1234440" cy="420624"/>
          </a:xfrm>
          <a:prstGeom xmlns:a="http://schemas.openxmlformats.org/drawingml/2006/main" prst="roundRect">
            <a:avLst>
              <a:gd name="adj" fmla="val 21739"/>
            </a:avLst>
          </a:prstGeom>
          <a:solidFill xmlns:a="http://schemas.openxmlformats.org/drawingml/2006/main">
            <a:srgbClr val="F4F5FD"/>
          </a:solidFill>
        </p:spPr>
      </p:sp>
      <p:sp>
        <p:nvSpPr>
          <p:cNvPr id="67" name="Text 65">
            <a:extLst xmlns:a="http://schemas.openxmlformats.org/drawingml/2006/main">
              <a:ext uri="{FF2B5EF4-FFF2-40B4-BE49-F238E27FC236}">
                <a16:creationId xmlns:a16="http://schemas.microsoft.com/office/drawing/2014/main" id="{08319C74-4199-48A7-9D9A-B43FE1D618E0}"/>
              </a:ext>
            </a:extLst>
          </p:cNvPr>
          <p:cNvSpPr>
            <a:spLocks xmlns:a="http://schemas.openxmlformats.org/drawingml/2006/main" noGrp="1"/>
          </p:cNvSpPr>
          <p:nvPr/>
        </p:nvSpPr>
        <p:spPr>
          <a:xfrm xmlns:a="http://schemas.openxmlformats.org/drawingml/2006/main">
            <a:off x="10104120" y="5138928"/>
            <a:ext cx="123444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0D0E14"/>
                </a:solidFill>
                <a:latin typeface="Calibri"/>
                <a:ea typeface="Calibri"/>
                <a:cs typeface="Calibri"/>
              </a:rPr>
              <a:t>✅</a:t>
            </a:r>
            <a:endParaRPr sz="1400"/>
          </a:p>
        </p:txBody>
      </p:sp>
      <p:sp>
        <p:nvSpPr>
          <p:cNvPr id="68" name="Shape 66">
            <a:extLst xmlns:a="http://schemas.openxmlformats.org/drawingml/2006/main">
              <a:ext uri="{FF2B5EF4-FFF2-40B4-BE49-F238E27FC236}">
                <a16:creationId xmlns:a16="http://schemas.microsoft.com/office/drawing/2014/main" id="{BEE282FD-ACF6-4A87-A7E0-E606F4AAB066}"/>
              </a:ext>
            </a:extLst>
          </p:cNvPr>
          <p:cNvSpPr>
            <a:spLocks xmlns:a="http://schemas.openxmlformats.org/drawingml/2006/main" noGrp="1"/>
          </p:cNvSpPr>
          <p:nvPr/>
        </p:nvSpPr>
        <p:spPr>
          <a:xfrm xmlns:a="http://schemas.openxmlformats.org/drawingml/2006/main">
            <a:off x="594360" y="5596128"/>
            <a:ext cx="2971800" cy="420624"/>
          </a:xfrm>
          <a:prstGeom xmlns:a="http://schemas.openxmlformats.org/drawingml/2006/main" prst="roundRect">
            <a:avLst>
              <a:gd name="adj" fmla="val 21739"/>
            </a:avLst>
          </a:prstGeom>
          <a:solidFill xmlns:a="http://schemas.openxmlformats.org/drawingml/2006/main">
            <a:srgbClr val="0D0E14"/>
          </a:solidFill>
        </p:spPr>
      </p:sp>
      <p:sp>
        <p:nvSpPr>
          <p:cNvPr id="69" name="Text 67">
            <a:extLst xmlns:a="http://schemas.openxmlformats.org/drawingml/2006/main">
              <a:ext uri="{FF2B5EF4-FFF2-40B4-BE49-F238E27FC236}">
                <a16:creationId xmlns:a16="http://schemas.microsoft.com/office/drawing/2014/main" id="{8438C046-36C6-41A3-8083-6E5DAFB71D21}"/>
              </a:ext>
            </a:extLst>
          </p:cNvPr>
          <p:cNvSpPr>
            <a:spLocks xmlns:a="http://schemas.openxmlformats.org/drawingml/2006/main" noGrp="1"/>
          </p:cNvSpPr>
          <p:nvPr/>
        </p:nvSpPr>
        <p:spPr>
          <a:xfrm xmlns:a="http://schemas.openxmlformats.org/drawingml/2006/main">
            <a:off x="594360" y="5596128"/>
            <a:ext cx="297180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1300" b="1">
                <a:solidFill>
                  <a:srgbClr val="FFFFFF"/>
                </a:solidFill>
                <a:latin typeface="Calibri"/>
                <a:ea typeface="Calibri"/>
                <a:cs typeface="Calibri"/>
              </a:rPr>
              <a:t>TOTAL</a:t>
            </a:r>
            <a:endParaRPr sz="1300"/>
          </a:p>
        </p:txBody>
      </p:sp>
      <p:sp>
        <p:nvSpPr>
          <p:cNvPr id="70" name="Shape 68">
            <a:extLst xmlns:a="http://schemas.openxmlformats.org/drawingml/2006/main">
              <a:ext uri="{FF2B5EF4-FFF2-40B4-BE49-F238E27FC236}">
                <a16:creationId xmlns:a16="http://schemas.microsoft.com/office/drawing/2014/main" id="{4A1CF277-90CE-4DBC-8353-D42A22A18506}"/>
              </a:ext>
            </a:extLst>
          </p:cNvPr>
          <p:cNvSpPr>
            <a:spLocks xmlns:a="http://schemas.openxmlformats.org/drawingml/2006/main" noGrp="1"/>
          </p:cNvSpPr>
          <p:nvPr/>
        </p:nvSpPr>
        <p:spPr>
          <a:xfrm xmlns:a="http://schemas.openxmlformats.org/drawingml/2006/main">
            <a:off x="3794760" y="5596128"/>
            <a:ext cx="1965960" cy="420624"/>
          </a:xfrm>
          <a:prstGeom xmlns:a="http://schemas.openxmlformats.org/drawingml/2006/main" prst="roundRect">
            <a:avLst>
              <a:gd name="adj" fmla="val 21739"/>
            </a:avLst>
          </a:prstGeom>
          <a:solidFill xmlns:a="http://schemas.openxmlformats.org/drawingml/2006/main">
            <a:srgbClr val="FEE2E2"/>
          </a:solidFill>
        </p:spPr>
      </p:sp>
      <p:sp>
        <p:nvSpPr>
          <p:cNvPr id="71" name="Text 69">
            <a:extLst xmlns:a="http://schemas.openxmlformats.org/drawingml/2006/main">
              <a:ext uri="{FF2B5EF4-FFF2-40B4-BE49-F238E27FC236}">
                <a16:creationId xmlns:a16="http://schemas.microsoft.com/office/drawing/2014/main" id="{E2B994D1-FE70-4BED-85EB-C86188710C9B}"/>
              </a:ext>
            </a:extLst>
          </p:cNvPr>
          <p:cNvSpPr>
            <a:spLocks xmlns:a="http://schemas.openxmlformats.org/drawingml/2006/main" noGrp="1"/>
          </p:cNvSpPr>
          <p:nvPr/>
        </p:nvSpPr>
        <p:spPr>
          <a:xfrm xmlns:a="http://schemas.openxmlformats.org/drawingml/2006/main">
            <a:off x="3794760" y="5596128"/>
            <a:ext cx="196596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E5484D"/>
                </a:solidFill>
                <a:latin typeface="Calibri"/>
                <a:ea typeface="Calibri"/>
                <a:cs typeface="Calibri"/>
              </a:rPr>
              <a:t>105%</a:t>
            </a:r>
            <a:endParaRPr sz="1400"/>
          </a:p>
        </p:txBody>
      </p:sp>
      <p:sp>
        <p:nvSpPr>
          <p:cNvPr id="72" name="Shape 70">
            <a:extLst xmlns:a="http://schemas.openxmlformats.org/drawingml/2006/main">
              <a:ext uri="{FF2B5EF4-FFF2-40B4-BE49-F238E27FC236}">
                <a16:creationId xmlns:a16="http://schemas.microsoft.com/office/drawing/2014/main" id="{4BD03A8A-187A-43AB-8A77-F1E81E3BE5DB}"/>
              </a:ext>
            </a:extLst>
          </p:cNvPr>
          <p:cNvSpPr>
            <a:spLocks xmlns:a="http://schemas.openxmlformats.org/drawingml/2006/main" noGrp="1"/>
          </p:cNvSpPr>
          <p:nvPr/>
        </p:nvSpPr>
        <p:spPr>
          <a:xfrm xmlns:a="http://schemas.openxmlformats.org/drawingml/2006/main">
            <a:off x="6080760" y="5596128"/>
            <a:ext cx="1874520" cy="420624"/>
          </a:xfrm>
          <a:prstGeom xmlns:a="http://schemas.openxmlformats.org/drawingml/2006/main" prst="roundRect">
            <a:avLst>
              <a:gd name="adj" fmla="val 21739"/>
            </a:avLst>
          </a:prstGeom>
          <a:solidFill xmlns:a="http://schemas.openxmlformats.org/drawingml/2006/main">
            <a:srgbClr val="FEE2E2"/>
          </a:solidFill>
        </p:spPr>
      </p:sp>
      <p:sp>
        <p:nvSpPr>
          <p:cNvPr id="73" name="Text 71">
            <a:extLst xmlns:a="http://schemas.openxmlformats.org/drawingml/2006/main">
              <a:ext uri="{FF2B5EF4-FFF2-40B4-BE49-F238E27FC236}">
                <a16:creationId xmlns:a16="http://schemas.microsoft.com/office/drawing/2014/main" id="{90C45F5A-7C57-466B-8AD4-AEE0B0383909}"/>
              </a:ext>
            </a:extLst>
          </p:cNvPr>
          <p:cNvSpPr>
            <a:spLocks xmlns:a="http://schemas.openxmlformats.org/drawingml/2006/main" noGrp="1"/>
          </p:cNvSpPr>
          <p:nvPr/>
        </p:nvSpPr>
        <p:spPr>
          <a:xfrm xmlns:a="http://schemas.openxmlformats.org/drawingml/2006/main">
            <a:off x="6080760" y="5596128"/>
            <a:ext cx="187452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E5484D"/>
                </a:solidFill>
                <a:latin typeface="Calibri"/>
                <a:ea typeface="Calibri"/>
                <a:cs typeface="Calibri"/>
              </a:rPr>
              <a:t>$20.00</a:t>
            </a:r>
            <a:endParaRPr sz="1400"/>
          </a:p>
        </p:txBody>
      </p:sp>
      <p:sp>
        <p:nvSpPr>
          <p:cNvPr id="74" name="Shape 72">
            <a:extLst xmlns:a="http://schemas.openxmlformats.org/drawingml/2006/main">
              <a:ext uri="{FF2B5EF4-FFF2-40B4-BE49-F238E27FC236}">
                <a16:creationId xmlns:a16="http://schemas.microsoft.com/office/drawing/2014/main" id="{B4E9640C-0CB8-41CB-88E8-3F175157452F}"/>
              </a:ext>
            </a:extLst>
          </p:cNvPr>
          <p:cNvSpPr>
            <a:spLocks xmlns:a="http://schemas.openxmlformats.org/drawingml/2006/main" noGrp="1"/>
          </p:cNvSpPr>
          <p:nvPr/>
        </p:nvSpPr>
        <p:spPr>
          <a:xfrm xmlns:a="http://schemas.openxmlformats.org/drawingml/2006/main">
            <a:off x="8183880" y="5596128"/>
            <a:ext cx="1691640" cy="420624"/>
          </a:xfrm>
          <a:prstGeom xmlns:a="http://schemas.openxmlformats.org/drawingml/2006/main" prst="roundRect">
            <a:avLst>
              <a:gd name="adj" fmla="val 21739"/>
            </a:avLst>
          </a:prstGeom>
          <a:solidFill xmlns:a="http://schemas.openxmlformats.org/drawingml/2006/main">
            <a:srgbClr val="0D0E14"/>
          </a:solidFill>
        </p:spPr>
      </p:sp>
      <p:sp>
        <p:nvSpPr>
          <p:cNvPr id="75" name="Text 73">
            <a:extLst xmlns:a="http://schemas.openxmlformats.org/drawingml/2006/main">
              <a:ext uri="{FF2B5EF4-FFF2-40B4-BE49-F238E27FC236}">
                <a16:creationId xmlns:a16="http://schemas.microsoft.com/office/drawing/2014/main" id="{FBCEE612-44D2-407C-8192-C65334C65222}"/>
              </a:ext>
            </a:extLst>
          </p:cNvPr>
          <p:cNvSpPr>
            <a:spLocks xmlns:a="http://schemas.openxmlformats.org/drawingml/2006/main" noGrp="1"/>
          </p:cNvSpPr>
          <p:nvPr/>
        </p:nvSpPr>
        <p:spPr>
          <a:xfrm xmlns:a="http://schemas.openxmlformats.org/drawingml/2006/main">
            <a:off x="8183880" y="5596128"/>
            <a:ext cx="169164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FFFFFF"/>
                </a:solidFill>
                <a:latin typeface="Calibri"/>
                <a:ea typeface="Calibri"/>
                <a:cs typeface="Calibri"/>
              </a:rPr>
              <a:t>$80.00</a:t>
            </a:r>
            <a:endParaRPr sz="1400"/>
          </a:p>
        </p:txBody>
      </p:sp>
      <p:sp>
        <p:nvSpPr>
          <p:cNvPr id="76" name="Shape 74">
            <a:extLst xmlns:a="http://schemas.openxmlformats.org/drawingml/2006/main">
              <a:ext uri="{FF2B5EF4-FFF2-40B4-BE49-F238E27FC236}">
                <a16:creationId xmlns:a16="http://schemas.microsoft.com/office/drawing/2014/main" id="{3B1619FD-025E-45EA-A127-02E92FF89905}"/>
              </a:ext>
            </a:extLst>
          </p:cNvPr>
          <p:cNvSpPr>
            <a:spLocks xmlns:a="http://schemas.openxmlformats.org/drawingml/2006/main" noGrp="1"/>
          </p:cNvSpPr>
          <p:nvPr/>
        </p:nvSpPr>
        <p:spPr>
          <a:xfrm xmlns:a="http://schemas.openxmlformats.org/drawingml/2006/main">
            <a:off x="10104120" y="5596128"/>
            <a:ext cx="1234440" cy="420624"/>
          </a:xfrm>
          <a:prstGeom xmlns:a="http://schemas.openxmlformats.org/drawingml/2006/main" prst="roundRect">
            <a:avLst>
              <a:gd name="adj" fmla="val 21739"/>
            </a:avLst>
          </a:prstGeom>
          <a:solidFill xmlns:a="http://schemas.openxmlformats.org/drawingml/2006/main">
            <a:srgbClr val="FEE2E2"/>
          </a:solidFill>
        </p:spPr>
      </p:sp>
      <p:sp>
        <p:nvSpPr>
          <p:cNvPr id="77" name="Text 75">
            <a:extLst xmlns:a="http://schemas.openxmlformats.org/drawingml/2006/main">
              <a:ext uri="{FF2B5EF4-FFF2-40B4-BE49-F238E27FC236}">
                <a16:creationId xmlns:a16="http://schemas.microsoft.com/office/drawing/2014/main" id="{8CA0BA6F-CF0D-42B6-995A-5ABA145DA480}"/>
              </a:ext>
            </a:extLst>
          </p:cNvPr>
          <p:cNvSpPr>
            <a:spLocks xmlns:a="http://schemas.openxmlformats.org/drawingml/2006/main" noGrp="1"/>
          </p:cNvSpPr>
          <p:nvPr/>
        </p:nvSpPr>
        <p:spPr>
          <a:xfrm xmlns:a="http://schemas.openxmlformats.org/drawingml/2006/main">
            <a:off x="10104120" y="5596128"/>
            <a:ext cx="1234440"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rgbClr val="E5484D"/>
                </a:solidFill>
                <a:latin typeface="Calibri"/>
                <a:ea typeface="Calibri"/>
                <a:cs typeface="Calibri"/>
              </a:rPr>
              <a:t>❌</a:t>
            </a:r>
            <a:endParaRPr sz="1400"/>
          </a:p>
        </p:txBody>
      </p:sp>
      <p:sp>
        <p:nvSpPr>
          <p:cNvPr id="78" name="Shape 76">
            <a:extLst xmlns:a="http://schemas.openxmlformats.org/drawingml/2006/main">
              <a:ext uri="{FF2B5EF4-FFF2-40B4-BE49-F238E27FC236}">
                <a16:creationId xmlns:a16="http://schemas.microsoft.com/office/drawing/2014/main" id="{6FB33239-81A3-4EF4-A061-26BB09CC67B2}"/>
              </a:ext>
            </a:extLst>
          </p:cNvPr>
          <p:cNvSpPr>
            <a:spLocks xmlns:a="http://schemas.openxmlformats.org/drawingml/2006/main" noGrp="1"/>
          </p:cNvSpPr>
          <p:nvPr/>
        </p:nvSpPr>
        <p:spPr>
          <a:xfrm xmlns:a="http://schemas.openxmlformats.org/drawingml/2006/main">
            <a:off x="594360" y="6035040"/>
            <a:ext cx="10927080" cy="548640"/>
          </a:xfrm>
          <a:prstGeom xmlns:a="http://schemas.openxmlformats.org/drawingml/2006/main" prst="roundRect">
            <a:avLst>
              <a:gd name="adj" fmla="val 16667"/>
            </a:avLst>
          </a:prstGeom>
          <a:solidFill xmlns:a="http://schemas.openxmlformats.org/drawingml/2006/main">
            <a:srgbClr val="0D0E14"/>
          </a:solidFill>
        </p:spPr>
      </p:sp>
      <p:sp>
        <p:nvSpPr>
          <p:cNvPr id="79" name="Text 77">
            <a:extLst xmlns:a="http://schemas.openxmlformats.org/drawingml/2006/main">
              <a:ext uri="{FF2B5EF4-FFF2-40B4-BE49-F238E27FC236}">
                <a16:creationId xmlns:a16="http://schemas.microsoft.com/office/drawing/2014/main" id="{F732CAD9-355C-4358-B043-B0D46762EBFE}"/>
              </a:ext>
            </a:extLst>
          </p:cNvPr>
          <p:cNvSpPr>
            <a:spLocks xmlns:a="http://schemas.openxmlformats.org/drawingml/2006/main" noGrp="1"/>
          </p:cNvSpPr>
          <p:nvPr/>
        </p:nvSpPr>
        <p:spPr>
          <a:xfrm xmlns:a="http://schemas.openxmlformats.org/drawingml/2006/main">
            <a:off x="1051560" y="6126480"/>
            <a:ext cx="99669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00" b="1">
                <a:solidFill>
                  <a:srgbClr val="FFFFFF"/>
                </a:solidFill>
                <a:latin typeface="Calibri"/>
                <a:ea typeface="Calibri"/>
                <a:cs typeface="Calibri"/>
              </a:rPr>
              <a:t>En el Excel, ve a la sección 'RETO' y escribe el error que encontraste. ¿Qué está mal?</a:t>
            </a:r>
            <a:endParaRPr sz="1500"/>
          </a:p>
        </p:txBody>
      </p:sp>
      <p:sp>
        <p:nvSpPr>
          <p:cNvPr id="80" name="Text 78">
            <a:extLst xmlns:a="http://schemas.openxmlformats.org/drawingml/2006/main">
              <a:ext uri="{FF2B5EF4-FFF2-40B4-BE49-F238E27FC236}">
                <a16:creationId xmlns:a16="http://schemas.microsoft.com/office/drawing/2014/main" id="{B05E5694-5887-4471-B65B-B9D39083472F}"/>
              </a:ext>
            </a:extLst>
          </p:cNvPr>
          <p:cNvSpPr>
            <a:spLocks xmlns:a="http://schemas.openxmlformats.org/drawingml/2006/main" noGrp="1"/>
          </p:cNvSpPr>
          <p:nvPr/>
        </p:nvSpPr>
        <p:spPr>
          <a:xfrm xmlns:a="http://schemas.openxmlformats.org/drawingml/2006/main">
            <a:off x="594360" y="644652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50">
                <a:solidFill>
                  <a:srgbClr val="9CA3AF"/>
                </a:solidFill>
                <a:latin typeface="Calibri"/>
                <a:ea typeface="Calibri"/>
                <a:cs typeface="Calibri"/>
              </a:rPr>
              <a:t>SEMANA 2  ·  EL MÉTODO DE LAS CUENTAS  ·  AIP</a:t>
            </a:r>
            <a:endParaRPr sz="850"/>
          </a:p>
        </p:txBody>
      </p:sp>
      <p:sp>
        <p:nvSpPr>
          <p:cNvPr id="81" name="Text 79">
            <a:extLst xmlns:a="http://schemas.openxmlformats.org/drawingml/2006/main">
              <a:ext uri="{FF2B5EF4-FFF2-40B4-BE49-F238E27FC236}">
                <a16:creationId xmlns:a16="http://schemas.microsoft.com/office/drawing/2014/main" id="{5A4C65F2-F83A-4612-81EE-67A4FE380FA1}"/>
              </a:ext>
            </a:extLst>
          </p:cNvPr>
          <p:cNvSpPr>
            <a:spLocks xmlns:a="http://schemas.openxmlformats.org/drawingml/2006/main" noGrp="1"/>
          </p:cNvSpPr>
          <p:nvPr/>
        </p:nvSpPr>
        <p:spPr>
          <a:xfrm xmlns:a="http://schemas.openxmlformats.org/drawingml/2006/main">
            <a:off x="11140135" y="6446520"/>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9CA3AF"/>
                </a:solidFill>
                <a:latin typeface="Calibri"/>
                <a:ea typeface="Calibri"/>
                <a:cs typeface="Calibri"/>
              </a:rPr>
              <a:t>8</a:t>
            </a:r>
            <a:endParaRPr sz="900"/>
          </a:p>
        </p:txBody>
      </p:sp>
    </p:spTree>
    <p:extLst>
      <p:ext uri="{BB962C8B-B14F-4D97-AF65-F5344CB8AC3E}">
        <p14:creationId xmlns:p14="http://schemas.microsoft.com/office/powerpoint/2010/main" val="1480033922"/>
      </p:ext>
    </p:extLst>
  </p:cSld>
</p:sld>
</file>

<file path=ppt/slides/slide9.xml><?xml version="1.0" encoding="utf-8"?>
<p:sld xmlns:p="http://schemas.openxmlformats.org/presentationml/2006/main">
  <p:cSld>
    <p:bg>
      <p:bgPr>
        <a:solidFill xmlns:a="http://schemas.openxmlformats.org/drawingml/2006/main">
          <a:srgbClr val="0D0E14"/>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83FED784-AF26-4C9B-B285-F8E5AF58BF6F}"/>
              </a:ext>
            </a:extLst>
          </p:cNvPr>
          <p:cNvSpPr>
            <a:spLocks xmlns:a="http://schemas.openxmlformats.org/drawingml/2006/main" noGrp="1"/>
          </p:cNvSpPr>
          <p:nvPr/>
        </p:nvSpPr>
        <p:spPr>
          <a:xfrm xmlns:a="http://schemas.openxmlformats.org/drawingml/2006/main">
            <a:off x="594360" y="347472"/>
            <a:ext cx="9144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spc="250">
                <a:solidFill>
                  <a:srgbClr val="F59E0B"/>
                </a:solidFill>
                <a:latin typeface="Calibri"/>
                <a:ea typeface="Calibri"/>
                <a:cs typeface="Calibri"/>
              </a:rPr>
              <a:t>RETROALIMENTACIÓN  ·  LOS ERRORES DE LA IA</a:t>
            </a:r>
            <a:endParaRPr sz="1150"/>
          </a:p>
        </p:txBody>
      </p:sp>
      <p:sp>
        <p:nvSpPr>
          <p:cNvPr id="3" name="Text 1">
            <a:extLst xmlns:a="http://schemas.openxmlformats.org/drawingml/2006/main">
              <a:ext uri="{FF2B5EF4-FFF2-40B4-BE49-F238E27FC236}">
                <a16:creationId xmlns:a16="http://schemas.microsoft.com/office/drawing/2014/main" id="{916DA3CC-E601-4087-A8EB-92249AB55D7D}"/>
              </a:ext>
            </a:extLst>
          </p:cNvPr>
          <p:cNvSpPr>
            <a:spLocks xmlns:a="http://schemas.openxmlformats.org/drawingml/2006/main" noGrp="1"/>
          </p:cNvSpPr>
          <p:nvPr/>
        </p:nvSpPr>
        <p:spPr>
          <a:xfrm xmlns:a="http://schemas.openxmlformats.org/drawingml/2006/main">
            <a:off x="594360" y="658368"/>
            <a:ext cx="1024128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900" b="1">
                <a:solidFill>
                  <a:srgbClr val="FFFFFF"/>
                </a:solidFill>
                <a:latin typeface="Calibri"/>
                <a:ea typeface="Calibri"/>
                <a:cs typeface="Calibri"/>
              </a:rPr>
              <a:t>Dos errores. ¿Los vieron?</a:t>
            </a:r>
            <a:endParaRPr sz="2900"/>
          </a:p>
        </p:txBody>
      </p:sp>
      <p:sp>
        <p:nvSpPr>
          <p:cNvPr id="4" name="Shape 2">
            <a:extLst xmlns:a="http://schemas.openxmlformats.org/drawingml/2006/main">
              <a:ext uri="{FF2B5EF4-FFF2-40B4-BE49-F238E27FC236}">
                <a16:creationId xmlns:a16="http://schemas.microsoft.com/office/drawing/2014/main" id="{C76B8962-F78D-45C2-9036-E1FD2023E305}"/>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oundRect">
            <a:avLst>
              <a:gd name="adj" fmla="val 22727"/>
            </a:avLst>
          </a:prstGeom>
          <a:solidFill xmlns:a="http://schemas.openxmlformats.org/drawingml/2006/main">
            <a:srgbClr val="4B4FE8"/>
          </a:solidFill>
        </p:spPr>
      </p:sp>
      <p:sp>
        <p:nvSpPr>
          <p:cNvPr id="5" name="Text 3">
            <a:extLst xmlns:a="http://schemas.openxmlformats.org/drawingml/2006/main">
              <a:ext uri="{FF2B5EF4-FFF2-40B4-BE49-F238E27FC236}">
                <a16:creationId xmlns:a16="http://schemas.microsoft.com/office/drawing/2014/main" id="{65FE22E0-16D9-4322-B24D-0C2C8CDCB0BC}"/>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Calibri"/>
                <a:ea typeface="Calibri"/>
                <a:cs typeface="Calibri"/>
              </a:rPr>
              <a:t>53 – 63 min</a:t>
            </a:r>
            <a:endParaRPr sz="1200"/>
          </a:p>
        </p:txBody>
      </p:sp>
      <p:sp>
        <p:nvSpPr>
          <p:cNvPr id="6" name="Shape 4">
            <a:extLst xmlns:a="http://schemas.openxmlformats.org/drawingml/2006/main">
              <a:ext uri="{FF2B5EF4-FFF2-40B4-BE49-F238E27FC236}">
                <a16:creationId xmlns:a16="http://schemas.microsoft.com/office/drawing/2014/main" id="{4C918534-3F59-48E2-8A1B-1656B8133084}"/>
              </a:ext>
            </a:extLst>
          </p:cNvPr>
          <p:cNvSpPr>
            <a:spLocks xmlns:a="http://schemas.openxmlformats.org/drawingml/2006/main" noGrp="1"/>
          </p:cNvSpPr>
          <p:nvPr/>
        </p:nvSpPr>
        <p:spPr>
          <a:xfrm xmlns:a="http://schemas.openxmlformats.org/drawingml/2006/main">
            <a:off x="594360" y="2011680"/>
            <a:ext cx="10927080" cy="1600200"/>
          </a:xfrm>
          <a:prstGeom xmlns:a="http://schemas.openxmlformats.org/drawingml/2006/main" prst="roundRect">
            <a:avLst>
              <a:gd name="adj" fmla="val 5714"/>
            </a:avLst>
          </a:prstGeom>
          <a:solidFill xmlns:a="http://schemas.openxmlformats.org/drawingml/2006/main">
            <a:srgbClr val="17191F"/>
          </a:solidFill>
        </p:spPr>
      </p:sp>
      <p:sp>
        <p:nvSpPr>
          <p:cNvPr id="7" name="Text 5">
            <a:extLst xmlns:a="http://schemas.openxmlformats.org/drawingml/2006/main">
              <a:ext uri="{FF2B5EF4-FFF2-40B4-BE49-F238E27FC236}">
                <a16:creationId xmlns:a16="http://schemas.microsoft.com/office/drawing/2014/main" id="{46537AF0-5DB7-4FF6-9C69-DF0E700C3F36}"/>
              </a:ext>
            </a:extLst>
          </p:cNvPr>
          <p:cNvSpPr>
            <a:spLocks xmlns:a="http://schemas.openxmlformats.org/drawingml/2006/main" noGrp="1"/>
          </p:cNvSpPr>
          <p:nvPr/>
        </p:nvSpPr>
        <p:spPr>
          <a:xfrm xmlns:a="http://schemas.openxmlformats.org/drawingml/2006/main">
            <a:off x="1005840" y="2176272"/>
            <a:ext cx="18288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50">
                <a:solidFill>
                  <a:srgbClr val="E5484D"/>
                </a:solidFill>
                <a:latin typeface="Calibri"/>
                <a:ea typeface="Calibri"/>
                <a:cs typeface="Calibri"/>
              </a:rPr>
              <a:t>ERROR 1</a:t>
            </a:r>
            <a:endParaRPr sz="1200"/>
          </a:p>
        </p:txBody>
      </p:sp>
      <p:sp>
        <p:nvSpPr>
          <p:cNvPr id="8" name="Text 6">
            <a:extLst xmlns:a="http://schemas.openxmlformats.org/drawingml/2006/main">
              <a:ext uri="{FF2B5EF4-FFF2-40B4-BE49-F238E27FC236}">
                <a16:creationId xmlns:a16="http://schemas.microsoft.com/office/drawing/2014/main" id="{F83AD5B2-22A6-41D5-9E02-F90627AA57FC}"/>
              </a:ext>
            </a:extLst>
          </p:cNvPr>
          <p:cNvSpPr>
            <a:spLocks xmlns:a="http://schemas.openxmlformats.org/drawingml/2006/main" noGrp="1"/>
          </p:cNvSpPr>
          <p:nvPr/>
        </p:nvSpPr>
        <p:spPr>
          <a:xfrm xmlns:a="http://schemas.openxmlformats.org/drawingml/2006/main">
            <a:off x="1005840" y="2514600"/>
            <a:ext cx="10058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900" b="1">
                <a:solidFill>
                  <a:srgbClr val="FFFFFF"/>
                </a:solidFill>
                <a:latin typeface="Calibri"/>
                <a:ea typeface="Calibri"/>
                <a:cs typeface="Calibri"/>
              </a:rPr>
              <a:t>El $ por semana de Metas está mal</a:t>
            </a:r>
            <a:endParaRPr sz="1900"/>
          </a:p>
        </p:txBody>
      </p:sp>
      <p:sp>
        <p:nvSpPr>
          <p:cNvPr id="9" name="Text 7">
            <a:extLst xmlns:a="http://schemas.openxmlformats.org/drawingml/2006/main">
              <a:ext uri="{FF2B5EF4-FFF2-40B4-BE49-F238E27FC236}">
                <a16:creationId xmlns:a16="http://schemas.microsoft.com/office/drawing/2014/main" id="{F5FAF8D7-704E-4607-A5AD-CAFD782F497C}"/>
              </a:ext>
            </a:extLst>
          </p:cNvPr>
          <p:cNvSpPr>
            <a:spLocks xmlns:a="http://schemas.openxmlformats.org/drawingml/2006/main" noGrp="1"/>
          </p:cNvSpPr>
          <p:nvPr/>
        </p:nvSpPr>
        <p:spPr>
          <a:xfrm xmlns:a="http://schemas.openxmlformats.org/drawingml/2006/main">
            <a:off x="1005840" y="2926080"/>
            <a:ext cx="640080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0000"/>
              </a:lnSpc>
              <a:buNone/>
            </a:pPr>
            <a:r>
              <a:rPr sz="1300">
                <a:solidFill>
                  <a:srgbClr val="9CA3AF"/>
                </a:solidFill>
                <a:latin typeface="Calibri"/>
                <a:ea typeface="Calibri"/>
                <a:cs typeface="Calibri"/>
              </a:rPr>
              <a:t>El 20% de $20 = $4.00, no $3.00. La IA usó el porcentaje de la versión anterior del plan.</a:t>
            </a:r>
            <a:endParaRPr sz="1300"/>
          </a:p>
        </p:txBody>
      </p:sp>
      <p:sp>
        <p:nvSpPr>
          <p:cNvPr id="10" name="Shape 8">
            <a:extLst xmlns:a="http://schemas.openxmlformats.org/drawingml/2006/main">
              <a:ext uri="{FF2B5EF4-FFF2-40B4-BE49-F238E27FC236}">
                <a16:creationId xmlns:a16="http://schemas.microsoft.com/office/drawing/2014/main" id="{709E2442-6DC3-498C-A573-0BC3D0F46C52}"/>
              </a:ext>
            </a:extLst>
          </p:cNvPr>
          <p:cNvSpPr>
            <a:spLocks xmlns:a="http://schemas.openxmlformats.org/drawingml/2006/main" noGrp="1"/>
          </p:cNvSpPr>
          <p:nvPr/>
        </p:nvSpPr>
        <p:spPr>
          <a:xfrm xmlns:a="http://schemas.openxmlformats.org/drawingml/2006/main">
            <a:off x="7772400" y="2834640"/>
            <a:ext cx="3794760" cy="594360"/>
          </a:xfrm>
          <a:prstGeom xmlns:a="http://schemas.openxmlformats.org/drawingml/2006/main" prst="roundRect">
            <a:avLst>
              <a:gd name="adj" fmla="val 15385"/>
            </a:avLst>
          </a:prstGeom>
          <a:solidFill xmlns:a="http://schemas.openxmlformats.org/drawingml/2006/main">
            <a:srgbClr val="3D0A0A"/>
          </a:solidFill>
        </p:spPr>
      </p:sp>
      <p:sp>
        <p:nvSpPr>
          <p:cNvPr id="11" name="Text 9">
            <a:extLst xmlns:a="http://schemas.openxmlformats.org/drawingml/2006/main">
              <a:ext uri="{FF2B5EF4-FFF2-40B4-BE49-F238E27FC236}">
                <a16:creationId xmlns:a16="http://schemas.microsoft.com/office/drawing/2014/main" id="{81A74D6E-C80D-4256-9887-945C5ADB4C12}"/>
              </a:ext>
            </a:extLst>
          </p:cNvPr>
          <p:cNvSpPr>
            <a:spLocks xmlns:a="http://schemas.openxmlformats.org/drawingml/2006/main" noGrp="1"/>
          </p:cNvSpPr>
          <p:nvPr/>
        </p:nvSpPr>
        <p:spPr>
          <a:xfrm xmlns:a="http://schemas.openxmlformats.org/drawingml/2006/main">
            <a:off x="7909560" y="2880360"/>
            <a:ext cx="352044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0000"/>
              </a:lnSpc>
              <a:buNone/>
            </a:pPr>
            <a:r>
              <a:rPr sz="1200" b="1">
                <a:solidFill>
                  <a:srgbClr val="E5484D"/>
                </a:solidFill>
                <a:latin typeface="Calibri"/>
                <a:ea typeface="Calibri"/>
                <a:cs typeface="Calibri"/>
              </a:rPr>
              <a:t>✓  Siempre verifica el cálculo: % × mesada = $ por semana.</a:t>
            </a:r>
            <a:endParaRPr sz="1200"/>
          </a:p>
        </p:txBody>
      </p:sp>
      <p:sp>
        <p:nvSpPr>
          <p:cNvPr id="12" name="Shape 10">
            <a:extLst xmlns:a="http://schemas.openxmlformats.org/drawingml/2006/main">
              <a:ext uri="{FF2B5EF4-FFF2-40B4-BE49-F238E27FC236}">
                <a16:creationId xmlns:a16="http://schemas.microsoft.com/office/drawing/2014/main" id="{81FD831F-8E1A-4743-BC93-B80875177832}"/>
              </a:ext>
            </a:extLst>
          </p:cNvPr>
          <p:cNvSpPr>
            <a:spLocks xmlns:a="http://schemas.openxmlformats.org/drawingml/2006/main" noGrp="1"/>
          </p:cNvSpPr>
          <p:nvPr/>
        </p:nvSpPr>
        <p:spPr>
          <a:xfrm xmlns:a="http://schemas.openxmlformats.org/drawingml/2006/main">
            <a:off x="594360" y="3840480"/>
            <a:ext cx="10927080" cy="1600200"/>
          </a:xfrm>
          <a:prstGeom xmlns:a="http://schemas.openxmlformats.org/drawingml/2006/main" prst="roundRect">
            <a:avLst>
              <a:gd name="adj" fmla="val 5714"/>
            </a:avLst>
          </a:prstGeom>
          <a:solidFill xmlns:a="http://schemas.openxmlformats.org/drawingml/2006/main">
            <a:srgbClr val="17191F"/>
          </a:solidFill>
        </p:spPr>
      </p:sp>
      <p:sp>
        <p:nvSpPr>
          <p:cNvPr id="13" name="Text 11">
            <a:extLst xmlns:a="http://schemas.openxmlformats.org/drawingml/2006/main">
              <a:ext uri="{FF2B5EF4-FFF2-40B4-BE49-F238E27FC236}">
                <a16:creationId xmlns:a16="http://schemas.microsoft.com/office/drawing/2014/main" id="{6A071003-0432-49B6-812A-54A2443F6D33}"/>
              </a:ext>
            </a:extLst>
          </p:cNvPr>
          <p:cNvSpPr>
            <a:spLocks xmlns:a="http://schemas.openxmlformats.org/drawingml/2006/main" noGrp="1"/>
          </p:cNvSpPr>
          <p:nvPr/>
        </p:nvSpPr>
        <p:spPr>
          <a:xfrm xmlns:a="http://schemas.openxmlformats.org/drawingml/2006/main">
            <a:off x="1005840" y="4005072"/>
            <a:ext cx="18288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50">
                <a:solidFill>
                  <a:srgbClr val="F59E0B"/>
                </a:solidFill>
                <a:latin typeface="Calibri"/>
                <a:ea typeface="Calibri"/>
                <a:cs typeface="Calibri"/>
              </a:rPr>
              <a:t>ERROR 2</a:t>
            </a:r>
            <a:endParaRPr sz="1200"/>
          </a:p>
        </p:txBody>
      </p:sp>
      <p:sp>
        <p:nvSpPr>
          <p:cNvPr id="14" name="Text 12">
            <a:extLst xmlns:a="http://schemas.openxmlformats.org/drawingml/2006/main">
              <a:ext uri="{FF2B5EF4-FFF2-40B4-BE49-F238E27FC236}">
                <a16:creationId xmlns:a16="http://schemas.microsoft.com/office/drawing/2014/main" id="{4833A052-A0CC-4399-8183-E5096B5BEB85}"/>
              </a:ext>
            </a:extLst>
          </p:cNvPr>
          <p:cNvSpPr>
            <a:spLocks xmlns:a="http://schemas.openxmlformats.org/drawingml/2006/main" noGrp="1"/>
          </p:cNvSpPr>
          <p:nvPr/>
        </p:nvSpPr>
        <p:spPr>
          <a:xfrm xmlns:a="http://schemas.openxmlformats.org/drawingml/2006/main">
            <a:off x="1005840" y="4343400"/>
            <a:ext cx="10058400" cy="347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900" b="1">
                <a:solidFill>
                  <a:srgbClr val="FFFFFF"/>
                </a:solidFill>
                <a:latin typeface="Calibri"/>
                <a:ea typeface="Calibri"/>
                <a:cs typeface="Calibri"/>
              </a:rPr>
              <a:t>Los porcentajes suman 105%, no 100%</a:t>
            </a:r>
            <a:endParaRPr sz="1900"/>
          </a:p>
        </p:txBody>
      </p:sp>
      <p:sp>
        <p:nvSpPr>
          <p:cNvPr id="15" name="Text 13">
            <a:extLst xmlns:a="http://schemas.openxmlformats.org/drawingml/2006/main">
              <a:ext uri="{FF2B5EF4-FFF2-40B4-BE49-F238E27FC236}">
                <a16:creationId xmlns:a16="http://schemas.microsoft.com/office/drawing/2014/main" id="{BB16885E-1975-4BE0-885E-F9C6CBD9C991}"/>
              </a:ext>
            </a:extLst>
          </p:cNvPr>
          <p:cNvSpPr>
            <a:spLocks xmlns:a="http://schemas.openxmlformats.org/drawingml/2006/main" noGrp="1"/>
          </p:cNvSpPr>
          <p:nvPr/>
        </p:nvSpPr>
        <p:spPr>
          <a:xfrm xmlns:a="http://schemas.openxmlformats.org/drawingml/2006/main">
            <a:off x="1005840" y="4754880"/>
            <a:ext cx="640080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0000"/>
              </a:lnSpc>
              <a:buNone/>
            </a:pPr>
            <a:r>
              <a:rPr sz="1300">
                <a:solidFill>
                  <a:srgbClr val="9CA3AF"/>
                </a:solidFill>
                <a:latin typeface="Calibri"/>
                <a:ea typeface="Calibri"/>
                <a:cs typeface="Calibri"/>
              </a:rPr>
              <a:t>60% + 20% + 10% + 5% + 10% = 105%. Un error de tipeo de la IA que nadie detecta si no suma.</a:t>
            </a:r>
            <a:endParaRPr sz="1300"/>
          </a:p>
        </p:txBody>
      </p:sp>
      <p:sp>
        <p:nvSpPr>
          <p:cNvPr id="16" name="Shape 14">
            <a:extLst xmlns:a="http://schemas.openxmlformats.org/drawingml/2006/main">
              <a:ext uri="{FF2B5EF4-FFF2-40B4-BE49-F238E27FC236}">
                <a16:creationId xmlns:a16="http://schemas.microsoft.com/office/drawing/2014/main" id="{AFBE4B25-C501-4F0B-B6D3-A23C569B20B6}"/>
              </a:ext>
            </a:extLst>
          </p:cNvPr>
          <p:cNvSpPr>
            <a:spLocks xmlns:a="http://schemas.openxmlformats.org/drawingml/2006/main" noGrp="1"/>
          </p:cNvSpPr>
          <p:nvPr/>
        </p:nvSpPr>
        <p:spPr>
          <a:xfrm xmlns:a="http://schemas.openxmlformats.org/drawingml/2006/main">
            <a:off x="7772400" y="4663440"/>
            <a:ext cx="3794760" cy="594360"/>
          </a:xfrm>
          <a:prstGeom xmlns:a="http://schemas.openxmlformats.org/drawingml/2006/main" prst="roundRect">
            <a:avLst>
              <a:gd name="adj" fmla="val 15385"/>
            </a:avLst>
          </a:prstGeom>
          <a:solidFill xmlns:a="http://schemas.openxmlformats.org/drawingml/2006/main">
            <a:srgbClr val="3D2A00"/>
          </a:solidFill>
        </p:spPr>
      </p:sp>
      <p:sp>
        <p:nvSpPr>
          <p:cNvPr id="17" name="Text 15">
            <a:extLst xmlns:a="http://schemas.openxmlformats.org/drawingml/2006/main">
              <a:ext uri="{FF2B5EF4-FFF2-40B4-BE49-F238E27FC236}">
                <a16:creationId xmlns:a16="http://schemas.microsoft.com/office/drawing/2014/main" id="{BE465FE6-5FAC-4226-9B27-656FEE903F2D}"/>
              </a:ext>
            </a:extLst>
          </p:cNvPr>
          <p:cNvSpPr>
            <a:spLocks xmlns:a="http://schemas.openxmlformats.org/drawingml/2006/main" noGrp="1"/>
          </p:cNvSpPr>
          <p:nvPr/>
        </p:nvSpPr>
        <p:spPr>
          <a:xfrm xmlns:a="http://schemas.openxmlformats.org/drawingml/2006/main">
            <a:off x="7909560" y="4709160"/>
            <a:ext cx="352044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0000"/>
              </a:lnSpc>
              <a:buNone/>
            </a:pPr>
            <a:r>
              <a:rPr sz="1200" b="1">
                <a:solidFill>
                  <a:srgbClr val="F59E0B"/>
                </a:solidFill>
                <a:latin typeface="Calibri"/>
                <a:ea typeface="Calibri"/>
                <a:cs typeface="Calibri"/>
              </a:rPr>
              <a:t>✓  El semáforo del Excel te lo habría dicho inmediatamente.</a:t>
            </a:r>
            <a:endParaRPr sz="1200"/>
          </a:p>
        </p:txBody>
      </p:sp>
      <p:sp>
        <p:nvSpPr>
          <p:cNvPr id="18" name="Text 16">
            <a:extLst xmlns:a="http://schemas.openxmlformats.org/drawingml/2006/main">
              <a:ext uri="{FF2B5EF4-FFF2-40B4-BE49-F238E27FC236}">
                <a16:creationId xmlns:a16="http://schemas.microsoft.com/office/drawing/2014/main" id="{8407D58C-9A20-4717-8DA8-0BEF8BBB267C}"/>
              </a:ext>
            </a:extLst>
          </p:cNvPr>
          <p:cNvSpPr>
            <a:spLocks xmlns:a="http://schemas.openxmlformats.org/drawingml/2006/main" noGrp="1"/>
          </p:cNvSpPr>
          <p:nvPr/>
        </p:nvSpPr>
        <p:spPr>
          <a:xfrm xmlns:a="http://schemas.openxmlformats.org/drawingml/2006/main">
            <a:off x="594360" y="5943600"/>
            <a:ext cx="1092708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600" i="1">
                <a:solidFill>
                  <a:srgbClr val="9CA3AF"/>
                </a:solidFill>
                <a:latin typeface="Calibri"/>
                <a:ea typeface="Calibri"/>
                <a:cs typeface="Calibri"/>
              </a:rPr>
              <a:t>Si confiaban ciegamente en la IA, ¿qué error no habrían visto?</a:t>
            </a:r>
            <a:endParaRPr sz="1600"/>
          </a:p>
        </p:txBody>
      </p:sp>
      <p:sp>
        <p:nvSpPr>
          <p:cNvPr id="19" name="Text 17">
            <a:extLst xmlns:a="http://schemas.openxmlformats.org/drawingml/2006/main">
              <a:ext uri="{FF2B5EF4-FFF2-40B4-BE49-F238E27FC236}">
                <a16:creationId xmlns:a16="http://schemas.microsoft.com/office/drawing/2014/main" id="{D2275E6E-9970-4DCA-8F63-FEF4EBEC2559}"/>
              </a:ext>
            </a:extLst>
          </p:cNvPr>
          <p:cNvSpPr>
            <a:spLocks xmlns:a="http://schemas.openxmlformats.org/drawingml/2006/main" noGrp="1"/>
          </p:cNvSpPr>
          <p:nvPr/>
        </p:nvSpPr>
        <p:spPr>
          <a:xfrm xmlns:a="http://schemas.openxmlformats.org/drawingml/2006/main">
            <a:off x="594360" y="644652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50">
                <a:solidFill>
                  <a:srgbClr val="6B7280"/>
                </a:solidFill>
                <a:latin typeface="Calibri"/>
                <a:ea typeface="Calibri"/>
                <a:cs typeface="Calibri"/>
              </a:rPr>
              <a:t>SEMANA 2  ·  EL MÉTODO DE LAS CUENTAS  ·  AIP</a:t>
            </a:r>
            <a:endParaRPr sz="850"/>
          </a:p>
        </p:txBody>
      </p:sp>
      <p:sp>
        <p:nvSpPr>
          <p:cNvPr id="20" name="Text 18">
            <a:extLst xmlns:a="http://schemas.openxmlformats.org/drawingml/2006/main">
              <a:ext uri="{FF2B5EF4-FFF2-40B4-BE49-F238E27FC236}">
                <a16:creationId xmlns:a16="http://schemas.microsoft.com/office/drawing/2014/main" id="{6000BF0C-89F5-4F16-AC71-31FBCB88FE89}"/>
              </a:ext>
            </a:extLst>
          </p:cNvPr>
          <p:cNvSpPr>
            <a:spLocks xmlns:a="http://schemas.openxmlformats.org/drawingml/2006/main" noGrp="1"/>
          </p:cNvSpPr>
          <p:nvPr/>
        </p:nvSpPr>
        <p:spPr>
          <a:xfrm xmlns:a="http://schemas.openxmlformats.org/drawingml/2006/main">
            <a:off x="11140135" y="6446520"/>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6B7280"/>
                </a:solidFill>
                <a:latin typeface="Calibri"/>
                <a:ea typeface="Calibri"/>
                <a:cs typeface="Calibri"/>
              </a:rPr>
              <a:t>9</a:t>
            </a:r>
            <a:endParaRPr sz="900"/>
          </a:p>
        </p:txBody>
      </p:sp>
    </p:spTree>
    <p:extLst>
      <p:ext uri="{BB962C8B-B14F-4D97-AF65-F5344CB8AC3E}">
        <p14:creationId xmlns:p14="http://schemas.microsoft.com/office/powerpoint/2010/main" val="93374094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56B0D15F-AFD0-43B1-BCA5-59232014CD91}"/>
              </a:ext>
            </a:extLst>
          </p:cNvPr>
          <p:cNvSpPr>
            <a:spLocks xmlns:a="http://schemas.openxmlformats.org/drawingml/2006/main" noGrp="1"/>
          </p:cNvSpPr>
          <p:nvPr/>
        </p:nvSpPr>
        <p:spPr>
          <a:xfrm xmlns:a="http://schemas.openxmlformats.org/drawingml/2006/main">
            <a:off x="594360" y="347472"/>
            <a:ext cx="9144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spc="250">
                <a:solidFill>
                  <a:srgbClr val="4B4FE8"/>
                </a:solidFill>
                <a:latin typeface="Calibri"/>
                <a:ea typeface="Calibri"/>
                <a:cs typeface="Calibri"/>
              </a:rPr>
              <a:t>SEGUNDO INTENTO  ·  CORRIGE EL PLAN DE SOFÍA</a:t>
            </a:r>
            <a:endParaRPr sz="1150"/>
          </a:p>
        </p:txBody>
      </p:sp>
      <p:sp>
        <p:nvSpPr>
          <p:cNvPr id="3" name="Text 1">
            <a:extLst xmlns:a="http://schemas.openxmlformats.org/drawingml/2006/main">
              <a:ext uri="{FF2B5EF4-FFF2-40B4-BE49-F238E27FC236}">
                <a16:creationId xmlns:a16="http://schemas.microsoft.com/office/drawing/2014/main" id="{8DD80644-D105-4CEB-B174-DA148AE9AFFC}"/>
              </a:ext>
            </a:extLst>
          </p:cNvPr>
          <p:cNvSpPr>
            <a:spLocks xmlns:a="http://schemas.openxmlformats.org/drawingml/2006/main" noGrp="1"/>
          </p:cNvSpPr>
          <p:nvPr/>
        </p:nvSpPr>
        <p:spPr>
          <a:xfrm xmlns:a="http://schemas.openxmlformats.org/drawingml/2006/main">
            <a:off x="594360" y="658368"/>
            <a:ext cx="1024128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900" b="1">
                <a:solidFill>
                  <a:srgbClr val="0D0E14"/>
                </a:solidFill>
                <a:latin typeface="Calibri"/>
                <a:ea typeface="Calibri"/>
                <a:cs typeface="Calibri"/>
              </a:rPr>
              <a:t>Arréglalo en la plantilla.</a:t>
            </a:r>
            <a:endParaRPr sz="2900"/>
          </a:p>
        </p:txBody>
      </p:sp>
      <p:sp>
        <p:nvSpPr>
          <p:cNvPr id="4" name="Shape 2">
            <a:extLst xmlns:a="http://schemas.openxmlformats.org/drawingml/2006/main">
              <a:ext uri="{FF2B5EF4-FFF2-40B4-BE49-F238E27FC236}">
                <a16:creationId xmlns:a16="http://schemas.microsoft.com/office/drawing/2014/main" id="{5F5A07F5-4E2A-4560-BEF2-F7354BFD52EB}"/>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oundRect">
            <a:avLst>
              <a:gd name="adj" fmla="val 22727"/>
            </a:avLst>
          </a:prstGeom>
          <a:solidFill xmlns:a="http://schemas.openxmlformats.org/drawingml/2006/main">
            <a:srgbClr val="4B4FE8"/>
          </a:solidFill>
        </p:spPr>
      </p:sp>
      <p:sp>
        <p:nvSpPr>
          <p:cNvPr id="5" name="Text 3">
            <a:extLst xmlns:a="http://schemas.openxmlformats.org/drawingml/2006/main">
              <a:ext uri="{FF2B5EF4-FFF2-40B4-BE49-F238E27FC236}">
                <a16:creationId xmlns:a16="http://schemas.microsoft.com/office/drawing/2014/main" id="{5824247A-5777-4DF4-936C-6434F0BEB01B}"/>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Calibri"/>
                <a:ea typeface="Calibri"/>
                <a:cs typeface="Calibri"/>
              </a:rPr>
              <a:t>63 – 72 min</a:t>
            </a:r>
            <a:endParaRPr sz="1200"/>
          </a:p>
        </p:txBody>
      </p:sp>
      <p:sp>
        <p:nvSpPr>
          <p:cNvPr id="6" name="Shape 4">
            <a:extLst xmlns:a="http://schemas.openxmlformats.org/drawingml/2006/main">
              <a:ext uri="{FF2B5EF4-FFF2-40B4-BE49-F238E27FC236}">
                <a16:creationId xmlns:a16="http://schemas.microsoft.com/office/drawing/2014/main" id="{ED76FADF-017E-46EC-B168-A8D4B5CC23BF}"/>
              </a:ext>
            </a:extLst>
          </p:cNvPr>
          <p:cNvSpPr>
            <a:spLocks xmlns:a="http://schemas.openxmlformats.org/drawingml/2006/main" noGrp="1"/>
          </p:cNvSpPr>
          <p:nvPr/>
        </p:nvSpPr>
        <p:spPr>
          <a:xfrm xmlns:a="http://schemas.openxmlformats.org/drawingml/2006/main">
            <a:off x="594360" y="1874520"/>
            <a:ext cx="10927080" cy="594360"/>
          </a:xfrm>
          <a:prstGeom xmlns:a="http://schemas.openxmlformats.org/drawingml/2006/main" prst="roundRect">
            <a:avLst>
              <a:gd name="adj" fmla="val 15385"/>
            </a:avLst>
          </a:prstGeom>
          <a:solidFill xmlns:a="http://schemas.openxmlformats.org/drawingml/2006/main">
            <a:srgbClr val="F4F5FD"/>
          </a:solidFill>
        </p:spPr>
      </p:sp>
      <p:sp>
        <p:nvSpPr>
          <p:cNvPr id="7" name="Text 5">
            <a:extLst xmlns:a="http://schemas.openxmlformats.org/drawingml/2006/main">
              <a:ext uri="{FF2B5EF4-FFF2-40B4-BE49-F238E27FC236}">
                <a16:creationId xmlns:a16="http://schemas.microsoft.com/office/drawing/2014/main" id="{EA9AAFDB-8FB1-4F98-8EFD-F5F581D134BF}"/>
              </a:ext>
            </a:extLst>
          </p:cNvPr>
          <p:cNvSpPr>
            <a:spLocks xmlns:a="http://schemas.openxmlformats.org/drawingml/2006/main" noGrp="1"/>
          </p:cNvSpPr>
          <p:nvPr/>
        </p:nvSpPr>
        <p:spPr>
          <a:xfrm xmlns:a="http://schemas.openxmlformats.org/drawingml/2006/main">
            <a:off x="1005840" y="1965960"/>
            <a:ext cx="996696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10000"/>
              </a:lnSpc>
              <a:buNone/>
            </a:pPr>
            <a:r>
              <a:rPr sz="1450">
                <a:solidFill>
                  <a:srgbClr val="0D0E14"/>
                </a:solidFill>
                <a:latin typeface="Calibri"/>
                <a:ea typeface="Calibri"/>
                <a:cs typeface="Calibri"/>
              </a:rPr>
              <a:t>Vuelve a la sección RETO del Excel y corrige los números de Sofía. Después verifica que el semáforo diga ✅.</a:t>
            </a:r>
            <a:endParaRPr sz="1450"/>
          </a:p>
        </p:txBody>
      </p:sp>
      <p:sp>
        <p:nvSpPr>
          <p:cNvPr id="8" name="Shape 6">
            <a:extLst xmlns:a="http://schemas.openxmlformats.org/drawingml/2006/main">
              <a:ext uri="{FF2B5EF4-FFF2-40B4-BE49-F238E27FC236}">
                <a16:creationId xmlns:a16="http://schemas.microsoft.com/office/drawing/2014/main" id="{1950BD94-F185-4963-85F4-2C90D3A207C2}"/>
              </a:ext>
            </a:extLst>
          </p:cNvPr>
          <p:cNvSpPr>
            <a:spLocks xmlns:a="http://schemas.openxmlformats.org/drawingml/2006/main" noGrp="1"/>
          </p:cNvSpPr>
          <p:nvPr/>
        </p:nvSpPr>
        <p:spPr>
          <a:xfrm xmlns:a="http://schemas.openxmlformats.org/drawingml/2006/main">
            <a:off x="594360" y="2743200"/>
            <a:ext cx="5212080" cy="3200400"/>
          </a:xfrm>
          <a:prstGeom xmlns:a="http://schemas.openxmlformats.org/drawingml/2006/main" prst="roundRect">
            <a:avLst>
              <a:gd name="adj" fmla="val 2857"/>
            </a:avLst>
          </a:prstGeom>
          <a:solidFill xmlns:a="http://schemas.openxmlformats.org/drawingml/2006/main">
            <a:srgbClr val="FEE2E2"/>
          </a:solidFill>
        </p:spPr>
      </p:sp>
      <p:sp>
        <p:nvSpPr>
          <p:cNvPr id="9" name="Text 7">
            <a:extLst xmlns:a="http://schemas.openxmlformats.org/drawingml/2006/main">
              <a:ext uri="{FF2B5EF4-FFF2-40B4-BE49-F238E27FC236}">
                <a16:creationId xmlns:a16="http://schemas.microsoft.com/office/drawing/2014/main" id="{519E255F-3749-496A-9B06-24158283FBC0}"/>
              </a:ext>
            </a:extLst>
          </p:cNvPr>
          <p:cNvSpPr>
            <a:spLocks xmlns:a="http://schemas.openxmlformats.org/drawingml/2006/main" noGrp="1"/>
          </p:cNvSpPr>
          <p:nvPr/>
        </p:nvSpPr>
        <p:spPr>
          <a:xfrm xmlns:a="http://schemas.openxmlformats.org/drawingml/2006/main">
            <a:off x="914400" y="2907792"/>
            <a:ext cx="47091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E5484D"/>
                </a:solidFill>
                <a:latin typeface="Calibri"/>
                <a:ea typeface="Calibri"/>
                <a:cs typeface="Calibri"/>
              </a:rPr>
              <a:t>❌  Plan de la IA (con errores)</a:t>
            </a:r>
            <a:endParaRPr sz="1300"/>
          </a:p>
        </p:txBody>
      </p:sp>
      <p:sp>
        <p:nvSpPr>
          <p:cNvPr id="10" name="Text 8">
            <a:extLst xmlns:a="http://schemas.openxmlformats.org/drawingml/2006/main">
              <a:ext uri="{FF2B5EF4-FFF2-40B4-BE49-F238E27FC236}">
                <a16:creationId xmlns:a16="http://schemas.microsoft.com/office/drawing/2014/main" id="{B3220499-2EDC-492B-8A85-A4DB81E0AB9E}"/>
              </a:ext>
            </a:extLst>
          </p:cNvPr>
          <p:cNvSpPr>
            <a:spLocks xmlns:a="http://schemas.openxmlformats.org/drawingml/2006/main" noGrp="1"/>
          </p:cNvSpPr>
          <p:nvPr/>
        </p:nvSpPr>
        <p:spPr>
          <a:xfrm xmlns:a="http://schemas.openxmlformats.org/drawingml/2006/main">
            <a:off x="914400" y="3337560"/>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Gasto diario</a:t>
            </a:r>
            <a:endParaRPr sz="1150"/>
          </a:p>
        </p:txBody>
      </p:sp>
      <p:sp>
        <p:nvSpPr>
          <p:cNvPr id="11" name="Text 9">
            <a:extLst xmlns:a="http://schemas.openxmlformats.org/drawingml/2006/main">
              <a:ext uri="{FF2B5EF4-FFF2-40B4-BE49-F238E27FC236}">
                <a16:creationId xmlns:a16="http://schemas.microsoft.com/office/drawing/2014/main" id="{E5599CBA-2D77-4DA2-88F9-7709B53B8707}"/>
              </a:ext>
            </a:extLst>
          </p:cNvPr>
          <p:cNvSpPr>
            <a:spLocks xmlns:a="http://schemas.openxmlformats.org/drawingml/2006/main" noGrp="1"/>
          </p:cNvSpPr>
          <p:nvPr/>
        </p:nvSpPr>
        <p:spPr>
          <a:xfrm xmlns:a="http://schemas.openxmlformats.org/drawingml/2006/main">
            <a:off x="2971800" y="3337560"/>
            <a:ext cx="9144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a:solidFill>
                  <a:srgbClr val="0D0E14"/>
                </a:solidFill>
                <a:latin typeface="Calibri"/>
                <a:ea typeface="Calibri"/>
                <a:cs typeface="Calibri"/>
              </a:rPr>
              <a:t>60%</a:t>
            </a:r>
            <a:endParaRPr sz="1150"/>
          </a:p>
        </p:txBody>
      </p:sp>
      <p:sp>
        <p:nvSpPr>
          <p:cNvPr id="12" name="Text 10">
            <a:extLst xmlns:a="http://schemas.openxmlformats.org/drawingml/2006/main">
              <a:ext uri="{FF2B5EF4-FFF2-40B4-BE49-F238E27FC236}">
                <a16:creationId xmlns:a16="http://schemas.microsoft.com/office/drawing/2014/main" id="{A05E0022-DB15-45C4-90CF-FEC5602DD508}"/>
              </a:ext>
            </a:extLst>
          </p:cNvPr>
          <p:cNvSpPr>
            <a:spLocks xmlns:a="http://schemas.openxmlformats.org/drawingml/2006/main" noGrp="1"/>
          </p:cNvSpPr>
          <p:nvPr/>
        </p:nvSpPr>
        <p:spPr>
          <a:xfrm xmlns:a="http://schemas.openxmlformats.org/drawingml/2006/main">
            <a:off x="3977640" y="3337560"/>
            <a:ext cx="1600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$12.00 ✓</a:t>
            </a:r>
            <a:endParaRPr sz="1150"/>
          </a:p>
        </p:txBody>
      </p:sp>
      <p:sp>
        <p:nvSpPr>
          <p:cNvPr id="13" name="Text 11">
            <a:extLst xmlns:a="http://schemas.openxmlformats.org/drawingml/2006/main">
              <a:ext uri="{FF2B5EF4-FFF2-40B4-BE49-F238E27FC236}">
                <a16:creationId xmlns:a16="http://schemas.microsoft.com/office/drawing/2014/main" id="{277BA080-3CC1-4925-BEEE-03503BE0CCC2}"/>
              </a:ext>
            </a:extLst>
          </p:cNvPr>
          <p:cNvSpPr>
            <a:spLocks xmlns:a="http://schemas.openxmlformats.org/drawingml/2006/main" noGrp="1"/>
          </p:cNvSpPr>
          <p:nvPr/>
        </p:nvSpPr>
        <p:spPr>
          <a:xfrm xmlns:a="http://schemas.openxmlformats.org/drawingml/2006/main">
            <a:off x="914400" y="3739896"/>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Metas</a:t>
            </a:r>
            <a:endParaRPr sz="1150"/>
          </a:p>
        </p:txBody>
      </p:sp>
      <p:sp>
        <p:nvSpPr>
          <p:cNvPr id="14" name="Text 12">
            <a:extLst xmlns:a="http://schemas.openxmlformats.org/drawingml/2006/main">
              <a:ext uri="{FF2B5EF4-FFF2-40B4-BE49-F238E27FC236}">
                <a16:creationId xmlns:a16="http://schemas.microsoft.com/office/drawing/2014/main" id="{79C17D3A-94E3-47A1-B1C7-B749927350D3}"/>
              </a:ext>
            </a:extLst>
          </p:cNvPr>
          <p:cNvSpPr>
            <a:spLocks xmlns:a="http://schemas.openxmlformats.org/drawingml/2006/main" noGrp="1"/>
          </p:cNvSpPr>
          <p:nvPr/>
        </p:nvSpPr>
        <p:spPr>
          <a:xfrm xmlns:a="http://schemas.openxmlformats.org/drawingml/2006/main">
            <a:off x="2971800" y="3739896"/>
            <a:ext cx="9144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a:solidFill>
                  <a:srgbClr val="0D0E14"/>
                </a:solidFill>
                <a:latin typeface="Calibri"/>
                <a:ea typeface="Calibri"/>
                <a:cs typeface="Calibri"/>
              </a:rPr>
              <a:t>20%</a:t>
            </a:r>
            <a:endParaRPr sz="1150"/>
          </a:p>
        </p:txBody>
      </p:sp>
      <p:sp>
        <p:nvSpPr>
          <p:cNvPr id="15" name="Text 13">
            <a:extLst xmlns:a="http://schemas.openxmlformats.org/drawingml/2006/main">
              <a:ext uri="{FF2B5EF4-FFF2-40B4-BE49-F238E27FC236}">
                <a16:creationId xmlns:a16="http://schemas.microsoft.com/office/drawing/2014/main" id="{D006DC76-A2B0-47B1-B3B4-45928932D660}"/>
              </a:ext>
            </a:extLst>
          </p:cNvPr>
          <p:cNvSpPr>
            <a:spLocks xmlns:a="http://schemas.openxmlformats.org/drawingml/2006/main" noGrp="1"/>
          </p:cNvSpPr>
          <p:nvPr/>
        </p:nvSpPr>
        <p:spPr>
          <a:xfrm xmlns:a="http://schemas.openxmlformats.org/drawingml/2006/main">
            <a:off x="3977640" y="3739896"/>
            <a:ext cx="1600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E5484D"/>
                </a:solidFill>
                <a:latin typeface="Calibri"/>
                <a:ea typeface="Calibri"/>
                <a:cs typeface="Calibri"/>
              </a:rPr>
              <a:t>$3.00 ←  ERROR</a:t>
            </a:r>
            <a:endParaRPr sz="1150"/>
          </a:p>
        </p:txBody>
      </p:sp>
      <p:sp>
        <p:nvSpPr>
          <p:cNvPr id="16" name="Text 14">
            <a:extLst xmlns:a="http://schemas.openxmlformats.org/drawingml/2006/main">
              <a:ext uri="{FF2B5EF4-FFF2-40B4-BE49-F238E27FC236}">
                <a16:creationId xmlns:a16="http://schemas.microsoft.com/office/drawing/2014/main" id="{504742FF-C49E-4C02-8007-BBE89AE09D8F}"/>
              </a:ext>
            </a:extLst>
          </p:cNvPr>
          <p:cNvSpPr>
            <a:spLocks xmlns:a="http://schemas.openxmlformats.org/drawingml/2006/main" noGrp="1"/>
          </p:cNvSpPr>
          <p:nvPr/>
        </p:nvSpPr>
        <p:spPr>
          <a:xfrm xmlns:a="http://schemas.openxmlformats.org/drawingml/2006/main">
            <a:off x="914400" y="414223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Yo del futuro</a:t>
            </a:r>
            <a:endParaRPr sz="1150"/>
          </a:p>
        </p:txBody>
      </p:sp>
      <p:sp>
        <p:nvSpPr>
          <p:cNvPr id="17" name="Text 15">
            <a:extLst xmlns:a="http://schemas.openxmlformats.org/drawingml/2006/main">
              <a:ext uri="{FF2B5EF4-FFF2-40B4-BE49-F238E27FC236}">
                <a16:creationId xmlns:a16="http://schemas.microsoft.com/office/drawing/2014/main" id="{E057FE86-247C-447C-8114-B484FC847433}"/>
              </a:ext>
            </a:extLst>
          </p:cNvPr>
          <p:cNvSpPr>
            <a:spLocks xmlns:a="http://schemas.openxmlformats.org/drawingml/2006/main" noGrp="1"/>
          </p:cNvSpPr>
          <p:nvPr/>
        </p:nvSpPr>
        <p:spPr>
          <a:xfrm xmlns:a="http://schemas.openxmlformats.org/drawingml/2006/main">
            <a:off x="2971800" y="4142232"/>
            <a:ext cx="9144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a:solidFill>
                  <a:srgbClr val="0D0E14"/>
                </a:solidFill>
                <a:latin typeface="Calibri"/>
                <a:ea typeface="Calibri"/>
                <a:cs typeface="Calibri"/>
              </a:rPr>
              <a:t>10%</a:t>
            </a:r>
            <a:endParaRPr sz="1150"/>
          </a:p>
        </p:txBody>
      </p:sp>
      <p:sp>
        <p:nvSpPr>
          <p:cNvPr id="18" name="Text 16">
            <a:extLst xmlns:a="http://schemas.openxmlformats.org/drawingml/2006/main">
              <a:ext uri="{FF2B5EF4-FFF2-40B4-BE49-F238E27FC236}">
                <a16:creationId xmlns:a16="http://schemas.microsoft.com/office/drawing/2014/main" id="{6DD3DDF6-0EE5-445A-987B-5B0D7A739BBD}"/>
              </a:ext>
            </a:extLst>
          </p:cNvPr>
          <p:cNvSpPr>
            <a:spLocks xmlns:a="http://schemas.openxmlformats.org/drawingml/2006/main" noGrp="1"/>
          </p:cNvSpPr>
          <p:nvPr/>
        </p:nvSpPr>
        <p:spPr>
          <a:xfrm xmlns:a="http://schemas.openxmlformats.org/drawingml/2006/main">
            <a:off x="3977640" y="4142232"/>
            <a:ext cx="1600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$2.00 ✓</a:t>
            </a:r>
            <a:endParaRPr sz="1150"/>
          </a:p>
        </p:txBody>
      </p:sp>
      <p:sp>
        <p:nvSpPr>
          <p:cNvPr id="19" name="Text 17">
            <a:extLst xmlns:a="http://schemas.openxmlformats.org/drawingml/2006/main">
              <a:ext uri="{FF2B5EF4-FFF2-40B4-BE49-F238E27FC236}">
                <a16:creationId xmlns:a16="http://schemas.microsoft.com/office/drawing/2014/main" id="{CCC1BE9C-6A76-46BB-B05C-648BA845C744}"/>
              </a:ext>
            </a:extLst>
          </p:cNvPr>
          <p:cNvSpPr>
            <a:spLocks xmlns:a="http://schemas.openxmlformats.org/drawingml/2006/main" noGrp="1"/>
          </p:cNvSpPr>
          <p:nvPr/>
        </p:nvSpPr>
        <p:spPr>
          <a:xfrm xmlns:a="http://schemas.openxmlformats.org/drawingml/2006/main">
            <a:off x="914400" y="4544568"/>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Compartir</a:t>
            </a:r>
            <a:endParaRPr sz="1150"/>
          </a:p>
        </p:txBody>
      </p:sp>
      <p:sp>
        <p:nvSpPr>
          <p:cNvPr id="20" name="Text 18">
            <a:extLst xmlns:a="http://schemas.openxmlformats.org/drawingml/2006/main">
              <a:ext uri="{FF2B5EF4-FFF2-40B4-BE49-F238E27FC236}">
                <a16:creationId xmlns:a16="http://schemas.microsoft.com/office/drawing/2014/main" id="{F2B522CF-6E7F-4951-A693-7672BEEB6074}"/>
              </a:ext>
            </a:extLst>
          </p:cNvPr>
          <p:cNvSpPr>
            <a:spLocks xmlns:a="http://schemas.openxmlformats.org/drawingml/2006/main" noGrp="1"/>
          </p:cNvSpPr>
          <p:nvPr/>
        </p:nvSpPr>
        <p:spPr>
          <a:xfrm xmlns:a="http://schemas.openxmlformats.org/drawingml/2006/main">
            <a:off x="2971800" y="4544568"/>
            <a:ext cx="9144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a:solidFill>
                  <a:srgbClr val="0D0E14"/>
                </a:solidFill>
                <a:latin typeface="Calibri"/>
                <a:ea typeface="Calibri"/>
                <a:cs typeface="Calibri"/>
              </a:rPr>
              <a:t> 5%</a:t>
            </a:r>
            <a:endParaRPr sz="1150"/>
          </a:p>
        </p:txBody>
      </p:sp>
      <p:sp>
        <p:nvSpPr>
          <p:cNvPr id="21" name="Text 19">
            <a:extLst xmlns:a="http://schemas.openxmlformats.org/drawingml/2006/main">
              <a:ext uri="{FF2B5EF4-FFF2-40B4-BE49-F238E27FC236}">
                <a16:creationId xmlns:a16="http://schemas.microsoft.com/office/drawing/2014/main" id="{5EB735BF-C721-49EC-9E59-802A32315C5F}"/>
              </a:ext>
            </a:extLst>
          </p:cNvPr>
          <p:cNvSpPr>
            <a:spLocks xmlns:a="http://schemas.openxmlformats.org/drawingml/2006/main" noGrp="1"/>
          </p:cNvSpPr>
          <p:nvPr/>
        </p:nvSpPr>
        <p:spPr>
          <a:xfrm xmlns:a="http://schemas.openxmlformats.org/drawingml/2006/main">
            <a:off x="3977640" y="4544568"/>
            <a:ext cx="1600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$1.00 ✓</a:t>
            </a:r>
            <a:endParaRPr sz="1150"/>
          </a:p>
        </p:txBody>
      </p:sp>
      <p:sp>
        <p:nvSpPr>
          <p:cNvPr id="22" name="Text 20">
            <a:extLst xmlns:a="http://schemas.openxmlformats.org/drawingml/2006/main">
              <a:ext uri="{FF2B5EF4-FFF2-40B4-BE49-F238E27FC236}">
                <a16:creationId xmlns:a16="http://schemas.microsoft.com/office/drawing/2014/main" id="{01DC5A73-566E-4B59-A5FE-5F211A37C133}"/>
              </a:ext>
            </a:extLst>
          </p:cNvPr>
          <p:cNvSpPr>
            <a:spLocks xmlns:a="http://schemas.openxmlformats.org/drawingml/2006/main" noGrp="1"/>
          </p:cNvSpPr>
          <p:nvPr/>
        </p:nvSpPr>
        <p:spPr>
          <a:xfrm xmlns:a="http://schemas.openxmlformats.org/drawingml/2006/main">
            <a:off x="914400" y="4946904"/>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Aprender</a:t>
            </a:r>
            <a:endParaRPr sz="1150"/>
          </a:p>
        </p:txBody>
      </p:sp>
      <p:sp>
        <p:nvSpPr>
          <p:cNvPr id="23" name="Text 21">
            <a:extLst xmlns:a="http://schemas.openxmlformats.org/drawingml/2006/main">
              <a:ext uri="{FF2B5EF4-FFF2-40B4-BE49-F238E27FC236}">
                <a16:creationId xmlns:a16="http://schemas.microsoft.com/office/drawing/2014/main" id="{B242302B-CA44-4ECD-BF12-AD557E587B29}"/>
              </a:ext>
            </a:extLst>
          </p:cNvPr>
          <p:cNvSpPr>
            <a:spLocks xmlns:a="http://schemas.openxmlformats.org/drawingml/2006/main" noGrp="1"/>
          </p:cNvSpPr>
          <p:nvPr/>
        </p:nvSpPr>
        <p:spPr>
          <a:xfrm xmlns:a="http://schemas.openxmlformats.org/drawingml/2006/main">
            <a:off x="2971800" y="4946904"/>
            <a:ext cx="9144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a:solidFill>
                  <a:srgbClr val="0D0E14"/>
                </a:solidFill>
                <a:latin typeface="Calibri"/>
                <a:ea typeface="Calibri"/>
                <a:cs typeface="Calibri"/>
              </a:rPr>
              <a:t>10%</a:t>
            </a:r>
            <a:endParaRPr sz="1150"/>
          </a:p>
        </p:txBody>
      </p:sp>
      <p:sp>
        <p:nvSpPr>
          <p:cNvPr id="24" name="Text 22">
            <a:extLst xmlns:a="http://schemas.openxmlformats.org/drawingml/2006/main">
              <a:ext uri="{FF2B5EF4-FFF2-40B4-BE49-F238E27FC236}">
                <a16:creationId xmlns:a16="http://schemas.microsoft.com/office/drawing/2014/main" id="{DD0B562C-DE76-450E-8A93-D8DDAFB9F3B5}"/>
              </a:ext>
            </a:extLst>
          </p:cNvPr>
          <p:cNvSpPr>
            <a:spLocks xmlns:a="http://schemas.openxmlformats.org/drawingml/2006/main" noGrp="1"/>
          </p:cNvSpPr>
          <p:nvPr/>
        </p:nvSpPr>
        <p:spPr>
          <a:xfrm xmlns:a="http://schemas.openxmlformats.org/drawingml/2006/main">
            <a:off x="3977640" y="4946904"/>
            <a:ext cx="1600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$2.00 ✓</a:t>
            </a:r>
            <a:endParaRPr sz="1150"/>
          </a:p>
        </p:txBody>
      </p:sp>
      <p:sp>
        <p:nvSpPr>
          <p:cNvPr id="25" name="Text 23">
            <a:extLst xmlns:a="http://schemas.openxmlformats.org/drawingml/2006/main">
              <a:ext uri="{FF2B5EF4-FFF2-40B4-BE49-F238E27FC236}">
                <a16:creationId xmlns:a16="http://schemas.microsoft.com/office/drawing/2014/main" id="{5A8A73C4-83A4-4EB7-B62E-50F98A37243C}"/>
              </a:ext>
            </a:extLst>
          </p:cNvPr>
          <p:cNvSpPr>
            <a:spLocks xmlns:a="http://schemas.openxmlformats.org/drawingml/2006/main" noGrp="1"/>
          </p:cNvSpPr>
          <p:nvPr/>
        </p:nvSpPr>
        <p:spPr>
          <a:xfrm xmlns:a="http://schemas.openxmlformats.org/drawingml/2006/main">
            <a:off x="914400" y="5349240"/>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E5484D"/>
                </a:solidFill>
                <a:latin typeface="Calibri"/>
                <a:ea typeface="Calibri"/>
                <a:cs typeface="Calibri"/>
              </a:rPr>
              <a:t>TOTAL</a:t>
            </a:r>
            <a:endParaRPr sz="1150"/>
          </a:p>
        </p:txBody>
      </p:sp>
      <p:sp>
        <p:nvSpPr>
          <p:cNvPr id="26" name="Text 24">
            <a:extLst xmlns:a="http://schemas.openxmlformats.org/drawingml/2006/main">
              <a:ext uri="{FF2B5EF4-FFF2-40B4-BE49-F238E27FC236}">
                <a16:creationId xmlns:a16="http://schemas.microsoft.com/office/drawing/2014/main" id="{F4088BD0-4D43-4B25-AD05-821983B52270}"/>
              </a:ext>
            </a:extLst>
          </p:cNvPr>
          <p:cNvSpPr>
            <a:spLocks xmlns:a="http://schemas.openxmlformats.org/drawingml/2006/main" noGrp="1"/>
          </p:cNvSpPr>
          <p:nvPr/>
        </p:nvSpPr>
        <p:spPr>
          <a:xfrm xmlns:a="http://schemas.openxmlformats.org/drawingml/2006/main">
            <a:off x="2971800" y="5349240"/>
            <a:ext cx="9144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b="1">
                <a:solidFill>
                  <a:srgbClr val="E5484D"/>
                </a:solidFill>
                <a:latin typeface="Calibri"/>
                <a:ea typeface="Calibri"/>
                <a:cs typeface="Calibri"/>
              </a:rPr>
              <a:t>105%</a:t>
            </a:r>
            <a:endParaRPr sz="1150"/>
          </a:p>
        </p:txBody>
      </p:sp>
      <p:sp>
        <p:nvSpPr>
          <p:cNvPr id="27" name="Text 25">
            <a:extLst xmlns:a="http://schemas.openxmlformats.org/drawingml/2006/main">
              <a:ext uri="{FF2B5EF4-FFF2-40B4-BE49-F238E27FC236}">
                <a16:creationId xmlns:a16="http://schemas.microsoft.com/office/drawing/2014/main" id="{BD369F3A-D129-4908-8D59-B22719D142C8}"/>
              </a:ext>
            </a:extLst>
          </p:cNvPr>
          <p:cNvSpPr>
            <a:spLocks xmlns:a="http://schemas.openxmlformats.org/drawingml/2006/main" noGrp="1"/>
          </p:cNvSpPr>
          <p:nvPr/>
        </p:nvSpPr>
        <p:spPr>
          <a:xfrm xmlns:a="http://schemas.openxmlformats.org/drawingml/2006/main">
            <a:off x="3977640" y="5349240"/>
            <a:ext cx="1600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E5484D"/>
                </a:solidFill>
                <a:latin typeface="Calibri"/>
                <a:ea typeface="Calibri"/>
                <a:cs typeface="Calibri"/>
              </a:rPr>
              <a:t>⚠️ NO suma 100%</a:t>
            </a:r>
            <a:endParaRPr sz="1150"/>
          </a:p>
        </p:txBody>
      </p:sp>
      <p:sp>
        <p:nvSpPr>
          <p:cNvPr id="28" name="Shape 26">
            <a:extLst xmlns:a="http://schemas.openxmlformats.org/drawingml/2006/main">
              <a:ext uri="{FF2B5EF4-FFF2-40B4-BE49-F238E27FC236}">
                <a16:creationId xmlns:a16="http://schemas.microsoft.com/office/drawing/2014/main" id="{CE8001D0-1AF4-48F0-AC8D-778D89064F7F}"/>
              </a:ext>
            </a:extLst>
          </p:cNvPr>
          <p:cNvSpPr>
            <a:spLocks xmlns:a="http://schemas.openxmlformats.org/drawingml/2006/main" noGrp="1"/>
          </p:cNvSpPr>
          <p:nvPr/>
        </p:nvSpPr>
        <p:spPr>
          <a:xfrm xmlns:a="http://schemas.openxmlformats.org/drawingml/2006/main">
            <a:off x="6309360" y="2743200"/>
            <a:ext cx="5212080" cy="3200400"/>
          </a:xfrm>
          <a:prstGeom xmlns:a="http://schemas.openxmlformats.org/drawingml/2006/main" prst="roundRect">
            <a:avLst>
              <a:gd name="adj" fmla="val 2857"/>
            </a:avLst>
          </a:prstGeom>
          <a:solidFill xmlns:a="http://schemas.openxmlformats.org/drawingml/2006/main">
            <a:srgbClr val="D1FAE5"/>
          </a:solidFill>
        </p:spPr>
      </p:sp>
      <p:sp>
        <p:nvSpPr>
          <p:cNvPr id="29" name="Text 27">
            <a:extLst xmlns:a="http://schemas.openxmlformats.org/drawingml/2006/main">
              <a:ext uri="{FF2B5EF4-FFF2-40B4-BE49-F238E27FC236}">
                <a16:creationId xmlns:a16="http://schemas.microsoft.com/office/drawing/2014/main" id="{2D134B4B-FF82-49A5-B016-1A31D8D523FB}"/>
              </a:ext>
            </a:extLst>
          </p:cNvPr>
          <p:cNvSpPr>
            <a:spLocks xmlns:a="http://schemas.openxmlformats.org/drawingml/2006/main" noGrp="1"/>
          </p:cNvSpPr>
          <p:nvPr/>
        </p:nvSpPr>
        <p:spPr>
          <a:xfrm xmlns:a="http://schemas.openxmlformats.org/drawingml/2006/main">
            <a:off x="6629400" y="2907792"/>
            <a:ext cx="47091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0F9D8C"/>
                </a:solidFill>
                <a:latin typeface="Calibri"/>
                <a:ea typeface="Calibri"/>
                <a:cs typeface="Calibri"/>
              </a:rPr>
              <a:t>✅  Plan corregido (¿cómo debe quedar?)</a:t>
            </a:r>
            <a:endParaRPr sz="1300"/>
          </a:p>
        </p:txBody>
      </p:sp>
      <p:sp>
        <p:nvSpPr>
          <p:cNvPr id="30" name="Text 28">
            <a:extLst xmlns:a="http://schemas.openxmlformats.org/drawingml/2006/main">
              <a:ext uri="{FF2B5EF4-FFF2-40B4-BE49-F238E27FC236}">
                <a16:creationId xmlns:a16="http://schemas.microsoft.com/office/drawing/2014/main" id="{6F28E3D7-6985-494C-970C-4FC7D8614483}"/>
              </a:ext>
            </a:extLst>
          </p:cNvPr>
          <p:cNvSpPr>
            <a:spLocks xmlns:a="http://schemas.openxmlformats.org/drawingml/2006/main" noGrp="1"/>
          </p:cNvSpPr>
          <p:nvPr/>
        </p:nvSpPr>
        <p:spPr>
          <a:xfrm xmlns:a="http://schemas.openxmlformats.org/drawingml/2006/main">
            <a:off x="6629400" y="3337560"/>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Gasto diario</a:t>
            </a:r>
            <a:endParaRPr sz="1150"/>
          </a:p>
        </p:txBody>
      </p:sp>
      <p:sp>
        <p:nvSpPr>
          <p:cNvPr id="31" name="Text 29">
            <a:extLst xmlns:a="http://schemas.openxmlformats.org/drawingml/2006/main">
              <a:ext uri="{FF2B5EF4-FFF2-40B4-BE49-F238E27FC236}">
                <a16:creationId xmlns:a16="http://schemas.microsoft.com/office/drawing/2014/main" id="{FA94F1CF-D33A-4B3C-8811-214C33D464DF}"/>
              </a:ext>
            </a:extLst>
          </p:cNvPr>
          <p:cNvSpPr>
            <a:spLocks xmlns:a="http://schemas.openxmlformats.org/drawingml/2006/main" noGrp="1"/>
          </p:cNvSpPr>
          <p:nvPr/>
        </p:nvSpPr>
        <p:spPr>
          <a:xfrm xmlns:a="http://schemas.openxmlformats.org/drawingml/2006/main">
            <a:off x="8686800" y="3337560"/>
            <a:ext cx="9144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a:solidFill>
                  <a:srgbClr val="0D0E14"/>
                </a:solidFill>
                <a:latin typeface="Calibri"/>
                <a:ea typeface="Calibri"/>
                <a:cs typeface="Calibri"/>
              </a:rPr>
              <a:t>60%</a:t>
            </a:r>
            <a:endParaRPr sz="1150"/>
          </a:p>
        </p:txBody>
      </p:sp>
      <p:sp>
        <p:nvSpPr>
          <p:cNvPr id="32" name="Text 30">
            <a:extLst xmlns:a="http://schemas.openxmlformats.org/drawingml/2006/main">
              <a:ext uri="{FF2B5EF4-FFF2-40B4-BE49-F238E27FC236}">
                <a16:creationId xmlns:a16="http://schemas.microsoft.com/office/drawing/2014/main" id="{F0B1DAAC-4C29-41E5-BFF0-B53B3C8FE1B2}"/>
              </a:ext>
            </a:extLst>
          </p:cNvPr>
          <p:cNvSpPr>
            <a:spLocks xmlns:a="http://schemas.openxmlformats.org/drawingml/2006/main" noGrp="1"/>
          </p:cNvSpPr>
          <p:nvPr/>
        </p:nvSpPr>
        <p:spPr>
          <a:xfrm xmlns:a="http://schemas.openxmlformats.org/drawingml/2006/main">
            <a:off x="9692640" y="3337560"/>
            <a:ext cx="1600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$12.00</a:t>
            </a:r>
            <a:endParaRPr sz="1150"/>
          </a:p>
        </p:txBody>
      </p:sp>
      <p:sp>
        <p:nvSpPr>
          <p:cNvPr id="33" name="Text 31">
            <a:extLst xmlns:a="http://schemas.openxmlformats.org/drawingml/2006/main">
              <a:ext uri="{FF2B5EF4-FFF2-40B4-BE49-F238E27FC236}">
                <a16:creationId xmlns:a16="http://schemas.microsoft.com/office/drawing/2014/main" id="{851F8EFC-D387-46D0-8460-E65BFC4EF139}"/>
              </a:ext>
            </a:extLst>
          </p:cNvPr>
          <p:cNvSpPr>
            <a:spLocks xmlns:a="http://schemas.openxmlformats.org/drawingml/2006/main" noGrp="1"/>
          </p:cNvSpPr>
          <p:nvPr/>
        </p:nvSpPr>
        <p:spPr>
          <a:xfrm xmlns:a="http://schemas.openxmlformats.org/drawingml/2006/main">
            <a:off x="6629400" y="3739896"/>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Metas</a:t>
            </a:r>
            <a:endParaRPr sz="1150"/>
          </a:p>
        </p:txBody>
      </p:sp>
      <p:sp>
        <p:nvSpPr>
          <p:cNvPr id="34" name="Text 32">
            <a:extLst xmlns:a="http://schemas.openxmlformats.org/drawingml/2006/main">
              <a:ext uri="{FF2B5EF4-FFF2-40B4-BE49-F238E27FC236}">
                <a16:creationId xmlns:a16="http://schemas.microsoft.com/office/drawing/2014/main" id="{C8546C70-1F45-476D-B004-E64CE4B84D13}"/>
              </a:ext>
            </a:extLst>
          </p:cNvPr>
          <p:cNvSpPr>
            <a:spLocks xmlns:a="http://schemas.openxmlformats.org/drawingml/2006/main" noGrp="1"/>
          </p:cNvSpPr>
          <p:nvPr/>
        </p:nvSpPr>
        <p:spPr>
          <a:xfrm xmlns:a="http://schemas.openxmlformats.org/drawingml/2006/main">
            <a:off x="8686800" y="3739896"/>
            <a:ext cx="9144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a:solidFill>
                  <a:srgbClr val="0D0E14"/>
                </a:solidFill>
                <a:latin typeface="Calibri"/>
                <a:ea typeface="Calibri"/>
                <a:cs typeface="Calibri"/>
              </a:rPr>
              <a:t>20%</a:t>
            </a:r>
            <a:endParaRPr sz="1150"/>
          </a:p>
        </p:txBody>
      </p:sp>
      <p:sp>
        <p:nvSpPr>
          <p:cNvPr id="35" name="Text 33">
            <a:extLst xmlns:a="http://schemas.openxmlformats.org/drawingml/2006/main">
              <a:ext uri="{FF2B5EF4-FFF2-40B4-BE49-F238E27FC236}">
                <a16:creationId xmlns:a16="http://schemas.microsoft.com/office/drawing/2014/main" id="{5CD0E0A0-A67C-42FE-832B-8E956E537F6F}"/>
              </a:ext>
            </a:extLst>
          </p:cNvPr>
          <p:cNvSpPr>
            <a:spLocks xmlns:a="http://schemas.openxmlformats.org/drawingml/2006/main" noGrp="1"/>
          </p:cNvSpPr>
          <p:nvPr/>
        </p:nvSpPr>
        <p:spPr>
          <a:xfrm xmlns:a="http://schemas.openxmlformats.org/drawingml/2006/main">
            <a:off x="9692640" y="3739896"/>
            <a:ext cx="1600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0F9D8C"/>
                </a:solidFill>
                <a:latin typeface="Calibri"/>
                <a:ea typeface="Calibri"/>
                <a:cs typeface="Calibri"/>
              </a:rPr>
              <a:t>$ ___</a:t>
            </a:r>
            <a:endParaRPr sz="1150"/>
          </a:p>
        </p:txBody>
      </p:sp>
      <p:sp>
        <p:nvSpPr>
          <p:cNvPr id="36" name="Text 34">
            <a:extLst xmlns:a="http://schemas.openxmlformats.org/drawingml/2006/main">
              <a:ext uri="{FF2B5EF4-FFF2-40B4-BE49-F238E27FC236}">
                <a16:creationId xmlns:a16="http://schemas.microsoft.com/office/drawing/2014/main" id="{2674E39A-215B-406C-B71A-2430657424B3}"/>
              </a:ext>
            </a:extLst>
          </p:cNvPr>
          <p:cNvSpPr>
            <a:spLocks xmlns:a="http://schemas.openxmlformats.org/drawingml/2006/main" noGrp="1"/>
          </p:cNvSpPr>
          <p:nvPr/>
        </p:nvSpPr>
        <p:spPr>
          <a:xfrm xmlns:a="http://schemas.openxmlformats.org/drawingml/2006/main">
            <a:off x="6629400" y="4142232"/>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Yo del futuro</a:t>
            </a:r>
            <a:endParaRPr sz="1150"/>
          </a:p>
        </p:txBody>
      </p:sp>
      <p:sp>
        <p:nvSpPr>
          <p:cNvPr id="37" name="Text 35">
            <a:extLst xmlns:a="http://schemas.openxmlformats.org/drawingml/2006/main">
              <a:ext uri="{FF2B5EF4-FFF2-40B4-BE49-F238E27FC236}">
                <a16:creationId xmlns:a16="http://schemas.microsoft.com/office/drawing/2014/main" id="{D5115377-C649-4796-8426-9C59904323ED}"/>
              </a:ext>
            </a:extLst>
          </p:cNvPr>
          <p:cNvSpPr>
            <a:spLocks xmlns:a="http://schemas.openxmlformats.org/drawingml/2006/main" noGrp="1"/>
          </p:cNvSpPr>
          <p:nvPr/>
        </p:nvSpPr>
        <p:spPr>
          <a:xfrm xmlns:a="http://schemas.openxmlformats.org/drawingml/2006/main">
            <a:off x="8686800" y="4142232"/>
            <a:ext cx="9144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a:solidFill>
                  <a:srgbClr val="0D0E14"/>
                </a:solidFill>
                <a:latin typeface="Calibri"/>
                <a:ea typeface="Calibri"/>
                <a:cs typeface="Calibri"/>
              </a:rPr>
              <a:t>10%</a:t>
            </a:r>
            <a:endParaRPr sz="1150"/>
          </a:p>
        </p:txBody>
      </p:sp>
      <p:sp>
        <p:nvSpPr>
          <p:cNvPr id="38" name="Text 36">
            <a:extLst xmlns:a="http://schemas.openxmlformats.org/drawingml/2006/main">
              <a:ext uri="{FF2B5EF4-FFF2-40B4-BE49-F238E27FC236}">
                <a16:creationId xmlns:a16="http://schemas.microsoft.com/office/drawing/2014/main" id="{E69D6D69-6E1B-48B6-A7F6-CDB49726D0D5}"/>
              </a:ext>
            </a:extLst>
          </p:cNvPr>
          <p:cNvSpPr>
            <a:spLocks xmlns:a="http://schemas.openxmlformats.org/drawingml/2006/main" noGrp="1"/>
          </p:cNvSpPr>
          <p:nvPr/>
        </p:nvSpPr>
        <p:spPr>
          <a:xfrm xmlns:a="http://schemas.openxmlformats.org/drawingml/2006/main">
            <a:off x="9692640" y="4142232"/>
            <a:ext cx="1600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$2.00</a:t>
            </a:r>
            <a:endParaRPr sz="1150"/>
          </a:p>
        </p:txBody>
      </p:sp>
      <p:sp>
        <p:nvSpPr>
          <p:cNvPr id="39" name="Text 37">
            <a:extLst xmlns:a="http://schemas.openxmlformats.org/drawingml/2006/main">
              <a:ext uri="{FF2B5EF4-FFF2-40B4-BE49-F238E27FC236}">
                <a16:creationId xmlns:a16="http://schemas.microsoft.com/office/drawing/2014/main" id="{EC5ABD55-1761-4ABF-9C6A-34299E0C2C04}"/>
              </a:ext>
            </a:extLst>
          </p:cNvPr>
          <p:cNvSpPr>
            <a:spLocks xmlns:a="http://schemas.openxmlformats.org/drawingml/2006/main" noGrp="1"/>
          </p:cNvSpPr>
          <p:nvPr/>
        </p:nvSpPr>
        <p:spPr>
          <a:xfrm xmlns:a="http://schemas.openxmlformats.org/drawingml/2006/main">
            <a:off x="6629400" y="4544568"/>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Compartir</a:t>
            </a:r>
            <a:endParaRPr sz="1150"/>
          </a:p>
        </p:txBody>
      </p:sp>
      <p:sp>
        <p:nvSpPr>
          <p:cNvPr id="40" name="Text 38">
            <a:extLst xmlns:a="http://schemas.openxmlformats.org/drawingml/2006/main">
              <a:ext uri="{FF2B5EF4-FFF2-40B4-BE49-F238E27FC236}">
                <a16:creationId xmlns:a16="http://schemas.microsoft.com/office/drawing/2014/main" id="{F2E6917D-364F-45EE-91C8-F03DED2A1C24}"/>
              </a:ext>
            </a:extLst>
          </p:cNvPr>
          <p:cNvSpPr>
            <a:spLocks xmlns:a="http://schemas.openxmlformats.org/drawingml/2006/main" noGrp="1"/>
          </p:cNvSpPr>
          <p:nvPr/>
        </p:nvSpPr>
        <p:spPr>
          <a:xfrm xmlns:a="http://schemas.openxmlformats.org/drawingml/2006/main">
            <a:off x="8686800" y="4544568"/>
            <a:ext cx="9144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a:solidFill>
                  <a:srgbClr val="0D0E14"/>
                </a:solidFill>
                <a:latin typeface="Calibri"/>
                <a:ea typeface="Calibri"/>
                <a:cs typeface="Calibri"/>
              </a:rPr>
              <a:t> 5%</a:t>
            </a:r>
            <a:endParaRPr sz="1150"/>
          </a:p>
        </p:txBody>
      </p:sp>
      <p:sp>
        <p:nvSpPr>
          <p:cNvPr id="41" name="Text 39">
            <a:extLst xmlns:a="http://schemas.openxmlformats.org/drawingml/2006/main">
              <a:ext uri="{FF2B5EF4-FFF2-40B4-BE49-F238E27FC236}">
                <a16:creationId xmlns:a16="http://schemas.microsoft.com/office/drawing/2014/main" id="{79FC5608-EC93-4EC5-ACB5-AC9307F72663}"/>
              </a:ext>
            </a:extLst>
          </p:cNvPr>
          <p:cNvSpPr>
            <a:spLocks xmlns:a="http://schemas.openxmlformats.org/drawingml/2006/main" noGrp="1"/>
          </p:cNvSpPr>
          <p:nvPr/>
        </p:nvSpPr>
        <p:spPr>
          <a:xfrm xmlns:a="http://schemas.openxmlformats.org/drawingml/2006/main">
            <a:off x="9692640" y="4544568"/>
            <a:ext cx="1600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$1.00</a:t>
            </a:r>
            <a:endParaRPr sz="1150"/>
          </a:p>
        </p:txBody>
      </p:sp>
      <p:sp>
        <p:nvSpPr>
          <p:cNvPr id="42" name="Text 40">
            <a:extLst xmlns:a="http://schemas.openxmlformats.org/drawingml/2006/main">
              <a:ext uri="{FF2B5EF4-FFF2-40B4-BE49-F238E27FC236}">
                <a16:creationId xmlns:a16="http://schemas.microsoft.com/office/drawing/2014/main" id="{11B01BE8-1FA9-4C74-8B66-FABD2E09CB46}"/>
              </a:ext>
            </a:extLst>
          </p:cNvPr>
          <p:cNvSpPr>
            <a:spLocks xmlns:a="http://schemas.openxmlformats.org/drawingml/2006/main" noGrp="1"/>
          </p:cNvSpPr>
          <p:nvPr/>
        </p:nvSpPr>
        <p:spPr>
          <a:xfrm xmlns:a="http://schemas.openxmlformats.org/drawingml/2006/main">
            <a:off x="6629400" y="4946904"/>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Aprender</a:t>
            </a:r>
            <a:endParaRPr sz="1150"/>
          </a:p>
        </p:txBody>
      </p:sp>
      <p:sp>
        <p:nvSpPr>
          <p:cNvPr id="43" name="Text 41">
            <a:extLst xmlns:a="http://schemas.openxmlformats.org/drawingml/2006/main">
              <a:ext uri="{FF2B5EF4-FFF2-40B4-BE49-F238E27FC236}">
                <a16:creationId xmlns:a16="http://schemas.microsoft.com/office/drawing/2014/main" id="{7238D587-C6D3-4DCD-A5B4-371CA84C16A0}"/>
              </a:ext>
            </a:extLst>
          </p:cNvPr>
          <p:cNvSpPr>
            <a:spLocks xmlns:a="http://schemas.openxmlformats.org/drawingml/2006/main" noGrp="1"/>
          </p:cNvSpPr>
          <p:nvPr/>
        </p:nvSpPr>
        <p:spPr>
          <a:xfrm xmlns:a="http://schemas.openxmlformats.org/drawingml/2006/main">
            <a:off x="8686800" y="4946904"/>
            <a:ext cx="9144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a:solidFill>
                  <a:srgbClr val="0D0E14"/>
                </a:solidFill>
                <a:latin typeface="Calibri"/>
                <a:ea typeface="Calibri"/>
                <a:cs typeface="Calibri"/>
              </a:rPr>
              <a:t>10%</a:t>
            </a:r>
            <a:endParaRPr sz="1150"/>
          </a:p>
        </p:txBody>
      </p:sp>
      <p:sp>
        <p:nvSpPr>
          <p:cNvPr id="44" name="Text 42">
            <a:extLst xmlns:a="http://schemas.openxmlformats.org/drawingml/2006/main">
              <a:ext uri="{FF2B5EF4-FFF2-40B4-BE49-F238E27FC236}">
                <a16:creationId xmlns:a16="http://schemas.microsoft.com/office/drawing/2014/main" id="{A30904B5-E72A-46B4-B4B9-423F881AF26C}"/>
              </a:ext>
            </a:extLst>
          </p:cNvPr>
          <p:cNvSpPr>
            <a:spLocks xmlns:a="http://schemas.openxmlformats.org/drawingml/2006/main" noGrp="1"/>
          </p:cNvSpPr>
          <p:nvPr/>
        </p:nvSpPr>
        <p:spPr>
          <a:xfrm xmlns:a="http://schemas.openxmlformats.org/drawingml/2006/main">
            <a:off x="9692640" y="4946904"/>
            <a:ext cx="1600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$2.00</a:t>
            </a:r>
            <a:endParaRPr sz="1150"/>
          </a:p>
        </p:txBody>
      </p:sp>
      <p:sp>
        <p:nvSpPr>
          <p:cNvPr id="45" name="Text 43">
            <a:extLst xmlns:a="http://schemas.openxmlformats.org/drawingml/2006/main">
              <a:ext uri="{FF2B5EF4-FFF2-40B4-BE49-F238E27FC236}">
                <a16:creationId xmlns:a16="http://schemas.microsoft.com/office/drawing/2014/main" id="{D5BCBD72-C690-4CC7-B8AE-7ED8F9B66097}"/>
              </a:ext>
            </a:extLst>
          </p:cNvPr>
          <p:cNvSpPr>
            <a:spLocks xmlns:a="http://schemas.openxmlformats.org/drawingml/2006/main" noGrp="1"/>
          </p:cNvSpPr>
          <p:nvPr/>
        </p:nvSpPr>
        <p:spPr>
          <a:xfrm xmlns:a="http://schemas.openxmlformats.org/drawingml/2006/main">
            <a:off x="6629400" y="5349240"/>
            <a:ext cx="20116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0D0E14"/>
                </a:solidFill>
                <a:latin typeface="Calibri"/>
                <a:ea typeface="Calibri"/>
                <a:cs typeface="Calibri"/>
              </a:rPr>
              <a:t>TOTAL</a:t>
            </a:r>
            <a:endParaRPr sz="1150"/>
          </a:p>
        </p:txBody>
      </p:sp>
      <p:sp>
        <p:nvSpPr>
          <p:cNvPr id="46" name="Text 44">
            <a:extLst xmlns:a="http://schemas.openxmlformats.org/drawingml/2006/main">
              <a:ext uri="{FF2B5EF4-FFF2-40B4-BE49-F238E27FC236}">
                <a16:creationId xmlns:a16="http://schemas.microsoft.com/office/drawing/2014/main" id="{2BA514B6-4165-4E70-A189-E49275E00908}"/>
              </a:ext>
            </a:extLst>
          </p:cNvPr>
          <p:cNvSpPr>
            <a:spLocks xmlns:a="http://schemas.openxmlformats.org/drawingml/2006/main" noGrp="1"/>
          </p:cNvSpPr>
          <p:nvPr/>
        </p:nvSpPr>
        <p:spPr>
          <a:xfrm xmlns:a="http://schemas.openxmlformats.org/drawingml/2006/main">
            <a:off x="8686800" y="5349240"/>
            <a:ext cx="9144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150">
                <a:solidFill>
                  <a:srgbClr val="0F9D8C"/>
                </a:solidFill>
                <a:latin typeface="Calibri"/>
                <a:ea typeface="Calibri"/>
                <a:cs typeface="Calibri"/>
              </a:rPr>
              <a:t>___</a:t>
            </a:r>
            <a:endParaRPr sz="1150"/>
          </a:p>
        </p:txBody>
      </p:sp>
      <p:sp>
        <p:nvSpPr>
          <p:cNvPr id="47" name="Text 45">
            <a:extLst xmlns:a="http://schemas.openxmlformats.org/drawingml/2006/main">
              <a:ext uri="{FF2B5EF4-FFF2-40B4-BE49-F238E27FC236}">
                <a16:creationId xmlns:a16="http://schemas.microsoft.com/office/drawing/2014/main" id="{8CC84276-16C9-4E52-823D-AE2ECF3F3EE3}"/>
              </a:ext>
            </a:extLst>
          </p:cNvPr>
          <p:cNvSpPr>
            <a:spLocks xmlns:a="http://schemas.openxmlformats.org/drawingml/2006/main" noGrp="1"/>
          </p:cNvSpPr>
          <p:nvPr/>
        </p:nvSpPr>
        <p:spPr>
          <a:xfrm xmlns:a="http://schemas.openxmlformats.org/drawingml/2006/main">
            <a:off x="9692640" y="5349240"/>
            <a:ext cx="1600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0F9D8C"/>
                </a:solidFill>
                <a:latin typeface="Calibri"/>
                <a:ea typeface="Calibri"/>
                <a:cs typeface="Calibri"/>
              </a:rPr>
              <a:t>$ 20.00</a:t>
            </a:r>
            <a:endParaRPr sz="1150"/>
          </a:p>
        </p:txBody>
      </p:sp>
      <p:sp>
        <p:nvSpPr>
          <p:cNvPr id="48" name="Text 46">
            <a:extLst xmlns:a="http://schemas.openxmlformats.org/drawingml/2006/main">
              <a:ext uri="{FF2B5EF4-FFF2-40B4-BE49-F238E27FC236}">
                <a16:creationId xmlns:a16="http://schemas.microsoft.com/office/drawing/2014/main" id="{966E4E05-D6C4-44BA-AF05-C619695532AE}"/>
              </a:ext>
            </a:extLst>
          </p:cNvPr>
          <p:cNvSpPr>
            <a:spLocks xmlns:a="http://schemas.openxmlformats.org/drawingml/2006/main" noGrp="1"/>
          </p:cNvSpPr>
          <p:nvPr/>
        </p:nvSpPr>
        <p:spPr>
          <a:xfrm xmlns:a="http://schemas.openxmlformats.org/drawingml/2006/main">
            <a:off x="594360" y="644652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50">
                <a:solidFill>
                  <a:srgbClr val="9CA3AF"/>
                </a:solidFill>
                <a:latin typeface="Calibri"/>
                <a:ea typeface="Calibri"/>
                <a:cs typeface="Calibri"/>
              </a:rPr>
              <a:t>SEMANA 2  ·  EL MÉTODO DE LAS CUENTAS  ·  AIP</a:t>
            </a:r>
            <a:endParaRPr sz="850"/>
          </a:p>
        </p:txBody>
      </p:sp>
      <p:sp>
        <p:nvSpPr>
          <p:cNvPr id="49" name="Text 47">
            <a:extLst xmlns:a="http://schemas.openxmlformats.org/drawingml/2006/main">
              <a:ext uri="{FF2B5EF4-FFF2-40B4-BE49-F238E27FC236}">
                <a16:creationId xmlns:a16="http://schemas.microsoft.com/office/drawing/2014/main" id="{D6E1981A-52CE-4799-B9E4-0182737DF389}"/>
              </a:ext>
            </a:extLst>
          </p:cNvPr>
          <p:cNvSpPr>
            <a:spLocks xmlns:a="http://schemas.openxmlformats.org/drawingml/2006/main" noGrp="1"/>
          </p:cNvSpPr>
          <p:nvPr/>
        </p:nvSpPr>
        <p:spPr>
          <a:xfrm xmlns:a="http://schemas.openxmlformats.org/drawingml/2006/main">
            <a:off x="11140135" y="6446520"/>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9CA3AF"/>
                </a:solidFill>
                <a:latin typeface="Calibri"/>
                <a:ea typeface="Calibri"/>
                <a:cs typeface="Calibri"/>
              </a:rPr>
              <a:t>10</a:t>
            </a:r>
            <a:endParaRPr sz="900"/>
          </a:p>
        </p:txBody>
      </p:sp>
    </p:spTree>
    <p:extLst>
      <p:ext uri="{BB962C8B-B14F-4D97-AF65-F5344CB8AC3E}">
        <p14:creationId xmlns:p14="http://schemas.microsoft.com/office/powerpoint/2010/main" val="92746974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11B0C3B3-B59C-4FBE-A965-AF95FD68F5AA}"/>
              </a:ext>
            </a:extLst>
          </p:cNvPr>
          <p:cNvSpPr>
            <a:spLocks xmlns:a="http://schemas.openxmlformats.org/drawingml/2006/main" noGrp="1"/>
          </p:cNvSpPr>
          <p:nvPr/>
        </p:nvSpPr>
        <p:spPr>
          <a:xfrm xmlns:a="http://schemas.openxmlformats.org/drawingml/2006/main">
            <a:off x="594360" y="347472"/>
            <a:ext cx="9144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spc="250">
                <a:solidFill>
                  <a:srgbClr val="4B4FE8"/>
                </a:solidFill>
                <a:latin typeface="Calibri"/>
                <a:ea typeface="Calibri"/>
                <a:cs typeface="Calibri"/>
              </a:rPr>
              <a:t>ANTES DE CERRAR</a:t>
            </a:r>
            <a:endParaRPr sz="1150"/>
          </a:p>
        </p:txBody>
      </p:sp>
      <p:sp>
        <p:nvSpPr>
          <p:cNvPr id="3" name="Text 1">
            <a:extLst xmlns:a="http://schemas.openxmlformats.org/drawingml/2006/main">
              <a:ext uri="{FF2B5EF4-FFF2-40B4-BE49-F238E27FC236}">
                <a16:creationId xmlns:a16="http://schemas.microsoft.com/office/drawing/2014/main" id="{97020164-6284-4F59-A457-8F4DECB2D449}"/>
              </a:ext>
            </a:extLst>
          </p:cNvPr>
          <p:cNvSpPr>
            <a:spLocks xmlns:a="http://schemas.openxmlformats.org/drawingml/2006/main" noGrp="1"/>
          </p:cNvSpPr>
          <p:nvPr/>
        </p:nvSpPr>
        <p:spPr>
          <a:xfrm xmlns:a="http://schemas.openxmlformats.org/drawingml/2006/main">
            <a:off x="594360" y="658368"/>
            <a:ext cx="10241280"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900" b="1">
                <a:solidFill>
                  <a:srgbClr val="0D0E14"/>
                </a:solidFill>
                <a:latin typeface="Calibri"/>
                <a:ea typeface="Calibri"/>
                <a:cs typeface="Calibri"/>
              </a:rPr>
              <a:t>Un momento para nombrar lo que sintieron.</a:t>
            </a:r>
            <a:endParaRPr sz="2900"/>
          </a:p>
        </p:txBody>
      </p:sp>
      <p:sp>
        <p:nvSpPr>
          <p:cNvPr id="4" name="Shape 2">
            <a:extLst xmlns:a="http://schemas.openxmlformats.org/drawingml/2006/main">
              <a:ext uri="{FF2B5EF4-FFF2-40B4-BE49-F238E27FC236}">
                <a16:creationId xmlns:a16="http://schemas.microsoft.com/office/drawing/2014/main" id="{93C55659-46EC-44A6-AFEC-FC3C376231AD}"/>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oundRect">
            <a:avLst>
              <a:gd name="adj" fmla="val 22727"/>
            </a:avLst>
          </a:prstGeom>
          <a:solidFill xmlns:a="http://schemas.openxmlformats.org/drawingml/2006/main">
            <a:srgbClr val="4B4FE8"/>
          </a:solidFill>
        </p:spPr>
      </p:sp>
      <p:sp>
        <p:nvSpPr>
          <p:cNvPr id="5" name="Text 3">
            <a:extLst xmlns:a="http://schemas.openxmlformats.org/drawingml/2006/main">
              <a:ext uri="{FF2B5EF4-FFF2-40B4-BE49-F238E27FC236}">
                <a16:creationId xmlns:a16="http://schemas.microsoft.com/office/drawing/2014/main" id="{6F0835E5-FF2B-4BC5-A958-BCBF8CD866CE}"/>
              </a:ext>
            </a:extLst>
          </p:cNvPr>
          <p:cNvSpPr>
            <a:spLocks xmlns:a="http://schemas.openxmlformats.org/drawingml/2006/main" noGrp="1"/>
          </p:cNvSpPr>
          <p:nvPr/>
        </p:nvSpPr>
        <p:spPr>
          <a:xfrm xmlns:a="http://schemas.openxmlformats.org/drawingml/2006/main">
            <a:off x="10088575" y="256032"/>
            <a:ext cx="150876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Calibri"/>
                <a:ea typeface="Calibri"/>
                <a:cs typeface="Calibri"/>
              </a:rPr>
              <a:t>72 – 75 min</a:t>
            </a:r>
            <a:endParaRPr sz="1200"/>
          </a:p>
        </p:txBody>
      </p:sp>
      <p:sp>
        <p:nvSpPr>
          <p:cNvPr id="6" name="Shape 4">
            <a:extLst xmlns:a="http://schemas.openxmlformats.org/drawingml/2006/main">
              <a:ext uri="{FF2B5EF4-FFF2-40B4-BE49-F238E27FC236}">
                <a16:creationId xmlns:a16="http://schemas.microsoft.com/office/drawing/2014/main" id="{87595696-0835-461A-9E2F-D45A59B96E65}"/>
              </a:ext>
            </a:extLst>
          </p:cNvPr>
          <p:cNvSpPr>
            <a:spLocks xmlns:a="http://schemas.openxmlformats.org/drawingml/2006/main" noGrp="1"/>
          </p:cNvSpPr>
          <p:nvPr/>
        </p:nvSpPr>
        <p:spPr>
          <a:xfrm xmlns:a="http://schemas.openxmlformats.org/drawingml/2006/main">
            <a:off x="594360" y="2011680"/>
            <a:ext cx="10927080" cy="1133856"/>
          </a:xfrm>
          <a:prstGeom xmlns:a="http://schemas.openxmlformats.org/drawingml/2006/main" prst="roundRect">
            <a:avLst>
              <a:gd name="adj" fmla="val 8065"/>
            </a:avLst>
          </a:prstGeom>
          <a:solidFill xmlns:a="http://schemas.openxmlformats.org/drawingml/2006/main">
            <a:srgbClr val="F4F5FD"/>
          </a:solidFill>
        </p:spPr>
      </p:sp>
      <p:sp>
        <p:nvSpPr>
          <p:cNvPr id="7" name="Shape 5">
            <a:extLst xmlns:a="http://schemas.openxmlformats.org/drawingml/2006/main">
              <a:ext uri="{FF2B5EF4-FFF2-40B4-BE49-F238E27FC236}">
                <a16:creationId xmlns:a16="http://schemas.microsoft.com/office/drawing/2014/main" id="{5E32EF33-3D46-4B21-A207-3AFDF6D58A26}"/>
              </a:ext>
            </a:extLst>
          </p:cNvPr>
          <p:cNvSpPr>
            <a:spLocks xmlns:a="http://schemas.openxmlformats.org/drawingml/2006/main" noGrp="1"/>
          </p:cNvSpPr>
          <p:nvPr/>
        </p:nvSpPr>
        <p:spPr>
          <a:xfrm xmlns:a="http://schemas.openxmlformats.org/drawingml/2006/main">
            <a:off x="914400" y="2404872"/>
            <a:ext cx="347472" cy="347472"/>
          </a:xfrm>
          <a:prstGeom xmlns:a="http://schemas.openxmlformats.org/drawingml/2006/main" prst="ellipse">
            <a:avLst/>
          </a:prstGeom>
          <a:solidFill xmlns:a="http://schemas.openxmlformats.org/drawingml/2006/main">
            <a:srgbClr val="E5484D"/>
          </a:solidFill>
        </p:spPr>
      </p:sp>
      <p:sp>
        <p:nvSpPr>
          <p:cNvPr id="8" name="Text 6">
            <a:extLst xmlns:a="http://schemas.openxmlformats.org/drawingml/2006/main">
              <a:ext uri="{FF2B5EF4-FFF2-40B4-BE49-F238E27FC236}">
                <a16:creationId xmlns:a16="http://schemas.microsoft.com/office/drawing/2014/main" id="{C53A52A1-47A7-4193-924B-EE0337B4C13E}"/>
              </a:ext>
            </a:extLst>
          </p:cNvPr>
          <p:cNvSpPr>
            <a:spLocks xmlns:a="http://schemas.openxmlformats.org/drawingml/2006/main" noGrp="1"/>
          </p:cNvSpPr>
          <p:nvPr/>
        </p:nvSpPr>
        <p:spPr>
          <a:xfrm xmlns:a="http://schemas.openxmlformats.org/drawingml/2006/main">
            <a:off x="1508760" y="2267712"/>
            <a:ext cx="9646920" cy="7132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20000"/>
              </a:lnSpc>
              <a:buNone/>
            </a:pPr>
            <a:r>
              <a:rPr sz="1800">
                <a:solidFill>
                  <a:srgbClr val="0D0E14"/>
                </a:solidFill>
                <a:latin typeface="Calibri"/>
                <a:ea typeface="Calibri"/>
                <a:cs typeface="Calibri"/>
              </a:rPr>
              <a:t>¿Sintieron que no alcanzaba para todas las cuentas al repartir a mano?</a:t>
            </a:r>
            <a:endParaRPr sz="1800"/>
          </a:p>
        </p:txBody>
      </p:sp>
      <p:sp>
        <p:nvSpPr>
          <p:cNvPr id="9" name="Shape 7">
            <a:extLst xmlns:a="http://schemas.openxmlformats.org/drawingml/2006/main">
              <a:ext uri="{FF2B5EF4-FFF2-40B4-BE49-F238E27FC236}">
                <a16:creationId xmlns:a16="http://schemas.microsoft.com/office/drawing/2014/main" id="{E4E56AAF-108B-4760-BBB2-9FA19BC465F1}"/>
              </a:ext>
            </a:extLst>
          </p:cNvPr>
          <p:cNvSpPr>
            <a:spLocks xmlns:a="http://schemas.openxmlformats.org/drawingml/2006/main" noGrp="1"/>
          </p:cNvSpPr>
          <p:nvPr/>
        </p:nvSpPr>
        <p:spPr>
          <a:xfrm xmlns:a="http://schemas.openxmlformats.org/drawingml/2006/main">
            <a:off x="594360" y="3364992"/>
            <a:ext cx="10927080" cy="1133856"/>
          </a:xfrm>
          <a:prstGeom xmlns:a="http://schemas.openxmlformats.org/drawingml/2006/main" prst="roundRect">
            <a:avLst>
              <a:gd name="adj" fmla="val 8065"/>
            </a:avLst>
          </a:prstGeom>
          <a:solidFill xmlns:a="http://schemas.openxmlformats.org/drawingml/2006/main">
            <a:srgbClr val="EBEDFC"/>
          </a:solidFill>
        </p:spPr>
      </p:sp>
      <p:sp>
        <p:nvSpPr>
          <p:cNvPr id="10" name="Shape 8">
            <a:extLst xmlns:a="http://schemas.openxmlformats.org/drawingml/2006/main">
              <a:ext uri="{FF2B5EF4-FFF2-40B4-BE49-F238E27FC236}">
                <a16:creationId xmlns:a16="http://schemas.microsoft.com/office/drawing/2014/main" id="{1D6432D9-6385-44BD-86D3-F27E10DE0F05}"/>
              </a:ext>
            </a:extLst>
          </p:cNvPr>
          <p:cNvSpPr>
            <a:spLocks xmlns:a="http://schemas.openxmlformats.org/drawingml/2006/main" noGrp="1"/>
          </p:cNvSpPr>
          <p:nvPr/>
        </p:nvSpPr>
        <p:spPr>
          <a:xfrm xmlns:a="http://schemas.openxmlformats.org/drawingml/2006/main">
            <a:off x="914400" y="3758184"/>
            <a:ext cx="347472" cy="347472"/>
          </a:xfrm>
          <a:prstGeom xmlns:a="http://schemas.openxmlformats.org/drawingml/2006/main" prst="ellipse">
            <a:avLst/>
          </a:prstGeom>
          <a:solidFill xmlns:a="http://schemas.openxmlformats.org/drawingml/2006/main">
            <a:srgbClr val="6B7280"/>
          </a:solidFill>
        </p:spPr>
      </p:sp>
      <p:sp>
        <p:nvSpPr>
          <p:cNvPr id="11" name="Text 9">
            <a:extLst xmlns:a="http://schemas.openxmlformats.org/drawingml/2006/main">
              <a:ext uri="{FF2B5EF4-FFF2-40B4-BE49-F238E27FC236}">
                <a16:creationId xmlns:a16="http://schemas.microsoft.com/office/drawing/2014/main" id="{CE27F081-FFCC-478B-8913-C09153F44063}"/>
              </a:ext>
            </a:extLst>
          </p:cNvPr>
          <p:cNvSpPr>
            <a:spLocks xmlns:a="http://schemas.openxmlformats.org/drawingml/2006/main" noGrp="1"/>
          </p:cNvSpPr>
          <p:nvPr/>
        </p:nvSpPr>
        <p:spPr>
          <a:xfrm xmlns:a="http://schemas.openxmlformats.org/drawingml/2006/main">
            <a:off x="1508760" y="3621024"/>
            <a:ext cx="9646920" cy="7132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20000"/>
              </a:lnSpc>
              <a:buNone/>
            </a:pPr>
            <a:r>
              <a:rPr sz="1800">
                <a:solidFill>
                  <a:srgbClr val="0D0E14"/>
                </a:solidFill>
                <a:latin typeface="Calibri"/>
                <a:ea typeface="Calibri"/>
                <a:cs typeface="Calibri"/>
              </a:rPr>
              <a:t>¿Se sintieron perdidos con el Excel, o cómodos? No pasa nada si es lo primero.</a:t>
            </a:r>
            <a:endParaRPr sz="1800"/>
          </a:p>
        </p:txBody>
      </p:sp>
      <p:sp>
        <p:nvSpPr>
          <p:cNvPr id="12" name="Shape 10">
            <a:extLst xmlns:a="http://schemas.openxmlformats.org/drawingml/2006/main">
              <a:ext uri="{FF2B5EF4-FFF2-40B4-BE49-F238E27FC236}">
                <a16:creationId xmlns:a16="http://schemas.microsoft.com/office/drawing/2014/main" id="{DBCBDAC6-589F-4F69-B682-7DEAD1CCDA17}"/>
              </a:ext>
            </a:extLst>
          </p:cNvPr>
          <p:cNvSpPr>
            <a:spLocks xmlns:a="http://schemas.openxmlformats.org/drawingml/2006/main" noGrp="1"/>
          </p:cNvSpPr>
          <p:nvPr/>
        </p:nvSpPr>
        <p:spPr>
          <a:xfrm xmlns:a="http://schemas.openxmlformats.org/drawingml/2006/main">
            <a:off x="594360" y="4718304"/>
            <a:ext cx="10927080" cy="1133856"/>
          </a:xfrm>
          <a:prstGeom xmlns:a="http://schemas.openxmlformats.org/drawingml/2006/main" prst="roundRect">
            <a:avLst>
              <a:gd name="adj" fmla="val 8065"/>
            </a:avLst>
          </a:prstGeom>
          <a:solidFill xmlns:a="http://schemas.openxmlformats.org/drawingml/2006/main">
            <a:srgbClr val="F4F5FD"/>
          </a:solidFill>
        </p:spPr>
      </p:sp>
      <p:sp>
        <p:nvSpPr>
          <p:cNvPr id="13" name="Shape 11">
            <a:extLst xmlns:a="http://schemas.openxmlformats.org/drawingml/2006/main">
              <a:ext uri="{FF2B5EF4-FFF2-40B4-BE49-F238E27FC236}">
                <a16:creationId xmlns:a16="http://schemas.microsoft.com/office/drawing/2014/main" id="{DF0DAA14-19E0-4EE5-8A11-C9F48269DF1F}"/>
              </a:ext>
            </a:extLst>
          </p:cNvPr>
          <p:cNvSpPr>
            <a:spLocks xmlns:a="http://schemas.openxmlformats.org/drawingml/2006/main" noGrp="1"/>
          </p:cNvSpPr>
          <p:nvPr/>
        </p:nvSpPr>
        <p:spPr>
          <a:xfrm xmlns:a="http://schemas.openxmlformats.org/drawingml/2006/main">
            <a:off x="914400" y="5111496"/>
            <a:ext cx="347472" cy="347472"/>
          </a:xfrm>
          <a:prstGeom xmlns:a="http://schemas.openxmlformats.org/drawingml/2006/main" prst="ellipse">
            <a:avLst/>
          </a:prstGeom>
          <a:solidFill xmlns:a="http://schemas.openxmlformats.org/drawingml/2006/main">
            <a:srgbClr val="0F9D8C"/>
          </a:solidFill>
        </p:spPr>
      </p:sp>
      <p:sp>
        <p:nvSpPr>
          <p:cNvPr id="14" name="Text 12">
            <a:extLst xmlns:a="http://schemas.openxmlformats.org/drawingml/2006/main">
              <a:ext uri="{FF2B5EF4-FFF2-40B4-BE49-F238E27FC236}">
                <a16:creationId xmlns:a16="http://schemas.microsoft.com/office/drawing/2014/main" id="{BC19E906-062C-4340-AE90-4DA743BE4CC5}"/>
              </a:ext>
            </a:extLst>
          </p:cNvPr>
          <p:cNvSpPr>
            <a:spLocks xmlns:a="http://schemas.openxmlformats.org/drawingml/2006/main" noGrp="1"/>
          </p:cNvSpPr>
          <p:nvPr/>
        </p:nvSpPr>
        <p:spPr>
          <a:xfrm xmlns:a="http://schemas.openxmlformats.org/drawingml/2006/main">
            <a:off x="1508760" y="4974336"/>
            <a:ext cx="9646920" cy="7132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20000"/>
              </a:lnSpc>
              <a:buNone/>
            </a:pPr>
            <a:r>
              <a:rPr sz="1800">
                <a:solidFill>
                  <a:srgbClr val="0D0E14"/>
                </a:solidFill>
                <a:latin typeface="Calibri"/>
                <a:ea typeface="Calibri"/>
                <a:cs typeface="Calibri"/>
              </a:rPr>
              <a:t>¿Qué se siente ver tu dinero proyectado a un año completo?</a:t>
            </a:r>
            <a:endParaRPr sz="1800"/>
          </a:p>
        </p:txBody>
      </p:sp>
      <p:sp>
        <p:nvSpPr>
          <p:cNvPr id="15" name="Text 13">
            <a:extLst xmlns:a="http://schemas.openxmlformats.org/drawingml/2006/main">
              <a:ext uri="{FF2B5EF4-FFF2-40B4-BE49-F238E27FC236}">
                <a16:creationId xmlns:a16="http://schemas.microsoft.com/office/drawing/2014/main" id="{AEE0D4EE-CC4D-41E9-9C38-3410A852D829}"/>
              </a:ext>
            </a:extLst>
          </p:cNvPr>
          <p:cNvSpPr>
            <a:spLocks xmlns:a="http://schemas.openxmlformats.org/drawingml/2006/main" noGrp="1"/>
          </p:cNvSpPr>
          <p:nvPr/>
        </p:nvSpPr>
        <p:spPr>
          <a:xfrm xmlns:a="http://schemas.openxmlformats.org/drawingml/2006/main">
            <a:off x="594360" y="644652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50">
                <a:solidFill>
                  <a:srgbClr val="9CA3AF"/>
                </a:solidFill>
                <a:latin typeface="Calibri"/>
                <a:ea typeface="Calibri"/>
                <a:cs typeface="Calibri"/>
              </a:rPr>
              <a:t>SEMANA 2  ·  EL MÉTODO DE LAS CUENTAS  ·  AIP</a:t>
            </a:r>
            <a:endParaRPr sz="850"/>
          </a:p>
        </p:txBody>
      </p:sp>
      <p:sp>
        <p:nvSpPr>
          <p:cNvPr id="16" name="Text 14">
            <a:extLst xmlns:a="http://schemas.openxmlformats.org/drawingml/2006/main">
              <a:ext uri="{FF2B5EF4-FFF2-40B4-BE49-F238E27FC236}">
                <a16:creationId xmlns:a16="http://schemas.microsoft.com/office/drawing/2014/main" id="{04437EC7-429B-448E-9CFF-40885069F6EF}"/>
              </a:ext>
            </a:extLst>
          </p:cNvPr>
          <p:cNvSpPr>
            <a:spLocks xmlns:a="http://schemas.openxmlformats.org/drawingml/2006/main" noGrp="1"/>
          </p:cNvSpPr>
          <p:nvPr/>
        </p:nvSpPr>
        <p:spPr>
          <a:xfrm xmlns:a="http://schemas.openxmlformats.org/drawingml/2006/main">
            <a:off x="11140135" y="6446520"/>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9CA3AF"/>
                </a:solidFill>
                <a:latin typeface="Calibri"/>
                <a:ea typeface="Calibri"/>
                <a:cs typeface="Calibri"/>
              </a:rPr>
              <a:t>11</a:t>
            </a:r>
            <a:endParaRPr sz="900"/>
          </a:p>
        </p:txBody>
      </p:sp>
    </p:spTree>
    <p:extLst>
      <p:ext uri="{BB962C8B-B14F-4D97-AF65-F5344CB8AC3E}">
        <p14:creationId xmlns:p14="http://schemas.microsoft.com/office/powerpoint/2010/main" val="551331648"/>
      </p:ext>
    </p:extLst>
  </p:cSld>
</p:sld>
</file>

<file path=ppt/slides/slide12.xml><?xml version="1.0" encoding="utf-8"?>
<p:sld xmlns:p="http://schemas.openxmlformats.org/presentationml/2006/main">
  <p:cSld>
    <p:bg>
      <p:bgPr>
        <a:solidFill xmlns:a="http://schemas.openxmlformats.org/drawingml/2006/main">
          <a:srgbClr val="0D0E14"/>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AF942E6-8068-4E9B-BB2D-461FFC2643E0}"/>
              </a:ext>
            </a:extLst>
          </p:cNvPr>
          <p:cNvSpPr>
            <a:spLocks xmlns:a="http://schemas.openxmlformats.org/drawingml/2006/main" noGrp="1"/>
          </p:cNvSpPr>
          <p:nvPr/>
        </p:nvSpPr>
        <p:spPr>
          <a:xfrm xmlns:a="http://schemas.openxmlformats.org/drawingml/2006/main">
            <a:off x="8412480" y="1371600"/>
            <a:ext cx="5029200" cy="5029200"/>
          </a:xfrm>
          <a:prstGeom xmlns:a="http://schemas.openxmlformats.org/drawingml/2006/main" prst="ellipse">
            <a:avLst/>
          </a:prstGeom>
          <a:solidFill xmlns:a="http://schemas.openxmlformats.org/drawingml/2006/main">
            <a:srgbClr val="1E2260"/>
          </a:solidFill>
        </p:spPr>
      </p:sp>
      <p:sp>
        <p:nvSpPr>
          <p:cNvPr id="3" name="Shape 1">
            <a:extLst xmlns:a="http://schemas.openxmlformats.org/drawingml/2006/main">
              <a:ext uri="{FF2B5EF4-FFF2-40B4-BE49-F238E27FC236}">
                <a16:creationId xmlns:a16="http://schemas.microsoft.com/office/drawing/2014/main" id="{B6C4A9BF-453D-4944-9D64-B8152047808A}"/>
              </a:ext>
            </a:extLst>
          </p:cNvPr>
          <p:cNvSpPr>
            <a:spLocks xmlns:a="http://schemas.openxmlformats.org/drawingml/2006/main" noGrp="1"/>
          </p:cNvSpPr>
          <p:nvPr/>
        </p:nvSpPr>
        <p:spPr>
          <a:xfrm xmlns:a="http://schemas.openxmlformats.org/drawingml/2006/main">
            <a:off x="9601200" y="2468880"/>
            <a:ext cx="2560320" cy="2560320"/>
          </a:xfrm>
          <a:prstGeom xmlns:a="http://schemas.openxmlformats.org/drawingml/2006/main" prst="ellipse">
            <a:avLst/>
          </a:prstGeom>
          <a:solidFill xmlns:a="http://schemas.openxmlformats.org/drawingml/2006/main">
            <a:srgbClr val="4B4FE8"/>
          </a:solidFill>
        </p:spPr>
      </p:sp>
      <p:sp>
        <p:nvSpPr>
          <p:cNvPr id="4" name="Text 2">
            <a:extLst xmlns:a="http://schemas.openxmlformats.org/drawingml/2006/main">
              <a:ext uri="{FF2B5EF4-FFF2-40B4-BE49-F238E27FC236}">
                <a16:creationId xmlns:a16="http://schemas.microsoft.com/office/drawing/2014/main" id="{30A85296-A7E5-49AA-B5E1-A2EE4733E9E8}"/>
              </a:ext>
            </a:extLst>
          </p:cNvPr>
          <p:cNvSpPr>
            <a:spLocks xmlns:a="http://schemas.openxmlformats.org/drawingml/2006/main" noGrp="1"/>
          </p:cNvSpPr>
          <p:nvPr/>
        </p:nvSpPr>
        <p:spPr>
          <a:xfrm xmlns:a="http://schemas.openxmlformats.org/drawingml/2006/main">
            <a:off x="594360" y="960120"/>
            <a:ext cx="731520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250">
                <a:solidFill>
                  <a:srgbClr val="F59E0B"/>
                </a:solidFill>
                <a:latin typeface="Calibri"/>
                <a:ea typeface="Calibri"/>
                <a:cs typeface="Calibri"/>
              </a:rPr>
              <a:t>TU ENTREGABLE HOY</a:t>
            </a:r>
            <a:endParaRPr sz="1200"/>
          </a:p>
        </p:txBody>
      </p:sp>
      <p:sp>
        <p:nvSpPr>
          <p:cNvPr id="5" name="Text 3">
            <a:extLst xmlns:a="http://schemas.openxmlformats.org/drawingml/2006/main">
              <a:ext uri="{FF2B5EF4-FFF2-40B4-BE49-F238E27FC236}">
                <a16:creationId xmlns:a16="http://schemas.microsoft.com/office/drawing/2014/main" id="{AA8818F3-C490-4C62-8045-F1657B986FC8}"/>
              </a:ext>
            </a:extLst>
          </p:cNvPr>
          <p:cNvSpPr>
            <a:spLocks xmlns:a="http://schemas.openxmlformats.org/drawingml/2006/main" noGrp="1"/>
          </p:cNvSpPr>
          <p:nvPr/>
        </p:nvSpPr>
        <p:spPr>
          <a:xfrm xmlns:a="http://schemas.openxmlformats.org/drawingml/2006/main">
            <a:off x="594360" y="1389888"/>
            <a:ext cx="7772400" cy="1691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05000"/>
              </a:lnSpc>
              <a:buNone/>
            </a:pPr>
            <a:r>
              <a:rPr sz="4200" b="1">
                <a:solidFill>
                  <a:srgbClr val="FFFFFF"/>
                </a:solidFill>
                <a:latin typeface="Calibri"/>
                <a:ea typeface="Calibri"/>
                <a:cs typeface="Calibri"/>
              </a:rPr>
              <a:t>Tu proyecto personal</a:t>
            </a:r>
            <a:endParaRPr sz="4200"/>
          </a:p>
          <a:p xmlns:a="http://schemas.openxmlformats.org/drawingml/2006/main">
            <a:pPr marL="0" indent="0">
              <a:lnSpc>
                <a:spcPct val="105000"/>
              </a:lnSpc>
              <a:buNone/>
            </a:pPr>
            <a:r>
              <a:rPr sz="4200" b="1">
                <a:solidFill>
                  <a:srgbClr val="FFFFFF"/>
                </a:solidFill>
                <a:latin typeface="Calibri"/>
                <a:ea typeface="Calibri"/>
                <a:cs typeface="Calibri"/>
              </a:rPr>
              <a:t>a 12 meses.</a:t>
            </a:r>
          </a:p>
        </p:txBody>
      </p:sp>
      <p:sp>
        <p:nvSpPr>
          <p:cNvPr id="6" name="Shape 4">
            <a:extLst xmlns:a="http://schemas.openxmlformats.org/drawingml/2006/main">
              <a:ext uri="{FF2B5EF4-FFF2-40B4-BE49-F238E27FC236}">
                <a16:creationId xmlns:a16="http://schemas.microsoft.com/office/drawing/2014/main" id="{51516A29-1800-4F62-8385-5998A8F003F0}"/>
              </a:ext>
            </a:extLst>
          </p:cNvPr>
          <p:cNvSpPr>
            <a:spLocks xmlns:a="http://schemas.openxmlformats.org/drawingml/2006/main" noGrp="1"/>
          </p:cNvSpPr>
          <p:nvPr/>
        </p:nvSpPr>
        <p:spPr>
          <a:xfrm xmlns:a="http://schemas.openxmlformats.org/drawingml/2006/main">
            <a:off x="594360" y="3337560"/>
            <a:ext cx="7223760" cy="1920240"/>
          </a:xfrm>
          <a:prstGeom xmlns:a="http://schemas.openxmlformats.org/drawingml/2006/main" prst="roundRect">
            <a:avLst>
              <a:gd name="adj" fmla="val 4762"/>
            </a:avLst>
          </a:prstGeom>
          <a:solidFill xmlns:a="http://schemas.openxmlformats.org/drawingml/2006/main">
            <a:srgbClr val="17191F"/>
          </a:solidFill>
        </p:spPr>
      </p:sp>
      <p:sp>
        <p:nvSpPr>
          <p:cNvPr id="7" name="Text 5">
            <a:extLst xmlns:a="http://schemas.openxmlformats.org/drawingml/2006/main">
              <a:ext uri="{FF2B5EF4-FFF2-40B4-BE49-F238E27FC236}">
                <a16:creationId xmlns:a16="http://schemas.microsoft.com/office/drawing/2014/main" id="{90A017BD-B6C9-48EF-83E9-18901B7EAE75}"/>
              </a:ext>
            </a:extLst>
          </p:cNvPr>
          <p:cNvSpPr>
            <a:spLocks xmlns:a="http://schemas.openxmlformats.org/drawingml/2006/main" noGrp="1"/>
          </p:cNvSpPr>
          <p:nvPr/>
        </p:nvSpPr>
        <p:spPr>
          <a:xfrm xmlns:a="http://schemas.openxmlformats.org/drawingml/2006/main">
            <a:off x="914400" y="3566160"/>
            <a:ext cx="50292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a:solidFill>
                  <a:srgbClr val="000000"/>
                </a:solidFill>
                <a:latin typeface="Calibri"/>
                <a:ea typeface="Calibri"/>
                <a:cs typeface="Calibri"/>
              </a:rPr>
              <a:t>📋</a:t>
            </a:r>
            <a:endParaRPr sz="2000"/>
          </a:p>
        </p:txBody>
      </p:sp>
      <p:sp>
        <p:nvSpPr>
          <p:cNvPr id="8" name="Text 6">
            <a:extLst xmlns:a="http://schemas.openxmlformats.org/drawingml/2006/main">
              <a:ext uri="{FF2B5EF4-FFF2-40B4-BE49-F238E27FC236}">
                <a16:creationId xmlns:a16="http://schemas.microsoft.com/office/drawing/2014/main" id="{B0D4E5FD-7765-4044-8ACB-2BAF35F5E72E}"/>
              </a:ext>
            </a:extLst>
          </p:cNvPr>
          <p:cNvSpPr>
            <a:spLocks xmlns:a="http://schemas.openxmlformats.org/drawingml/2006/main" noGrp="1"/>
          </p:cNvSpPr>
          <p:nvPr/>
        </p:nvSpPr>
        <p:spPr>
          <a:xfrm xmlns:a="http://schemas.openxmlformats.org/drawingml/2006/main">
            <a:off x="1600200" y="3639312"/>
            <a:ext cx="58521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50">
                <a:solidFill>
                  <a:srgbClr val="FFFFFF"/>
                </a:solidFill>
                <a:latin typeface="Calibri"/>
                <a:ea typeface="Calibri"/>
                <a:cs typeface="Calibri"/>
              </a:rPr>
              <a:t>Sube la plantilla Excel a Moodle con tu mesada y tus porcentajes.</a:t>
            </a:r>
            <a:endParaRPr sz="1550"/>
          </a:p>
        </p:txBody>
      </p:sp>
      <p:sp>
        <p:nvSpPr>
          <p:cNvPr id="9" name="Text 7">
            <a:extLst xmlns:a="http://schemas.openxmlformats.org/drawingml/2006/main">
              <a:ext uri="{FF2B5EF4-FFF2-40B4-BE49-F238E27FC236}">
                <a16:creationId xmlns:a16="http://schemas.microsoft.com/office/drawing/2014/main" id="{156C9BD1-394B-4E0B-94FA-AF07F74A9E0F}"/>
              </a:ext>
            </a:extLst>
          </p:cNvPr>
          <p:cNvSpPr>
            <a:spLocks xmlns:a="http://schemas.openxmlformats.org/drawingml/2006/main" noGrp="1"/>
          </p:cNvSpPr>
          <p:nvPr/>
        </p:nvSpPr>
        <p:spPr>
          <a:xfrm xmlns:a="http://schemas.openxmlformats.org/drawingml/2006/main">
            <a:off x="914400" y="4114800"/>
            <a:ext cx="50292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a:solidFill>
                  <a:srgbClr val="000000"/>
                </a:solidFill>
                <a:latin typeface="Calibri"/>
                <a:ea typeface="Calibri"/>
                <a:cs typeface="Calibri"/>
              </a:rPr>
              <a:t>✅</a:t>
            </a:r>
            <a:endParaRPr sz="2000"/>
          </a:p>
        </p:txBody>
      </p:sp>
      <p:sp>
        <p:nvSpPr>
          <p:cNvPr id="10" name="Text 8">
            <a:extLst xmlns:a="http://schemas.openxmlformats.org/drawingml/2006/main">
              <a:ext uri="{FF2B5EF4-FFF2-40B4-BE49-F238E27FC236}">
                <a16:creationId xmlns:a16="http://schemas.microsoft.com/office/drawing/2014/main" id="{F991739F-15AB-4DB4-AB7C-CCCFD3926F10}"/>
              </a:ext>
            </a:extLst>
          </p:cNvPr>
          <p:cNvSpPr>
            <a:spLocks xmlns:a="http://schemas.openxmlformats.org/drawingml/2006/main" noGrp="1"/>
          </p:cNvSpPr>
          <p:nvPr/>
        </p:nvSpPr>
        <p:spPr>
          <a:xfrm xmlns:a="http://schemas.openxmlformats.org/drawingml/2006/main">
            <a:off x="1600200" y="4187952"/>
            <a:ext cx="58521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50">
                <a:solidFill>
                  <a:srgbClr val="FFFFFF"/>
                </a:solidFill>
                <a:latin typeface="Calibri"/>
                <a:ea typeface="Calibri"/>
                <a:cs typeface="Calibri"/>
              </a:rPr>
              <a:t>Verifica que el semáforo diga ✅ (porcentajes suman 100%).</a:t>
            </a:r>
            <a:endParaRPr sz="1550"/>
          </a:p>
        </p:txBody>
      </p:sp>
      <p:sp>
        <p:nvSpPr>
          <p:cNvPr id="11" name="Text 9">
            <a:extLst xmlns:a="http://schemas.openxmlformats.org/drawingml/2006/main">
              <a:ext uri="{FF2B5EF4-FFF2-40B4-BE49-F238E27FC236}">
                <a16:creationId xmlns:a16="http://schemas.microsoft.com/office/drawing/2014/main" id="{0790A205-B1AD-46C9-B454-1F11F6CAB74B}"/>
              </a:ext>
            </a:extLst>
          </p:cNvPr>
          <p:cNvSpPr>
            <a:spLocks xmlns:a="http://schemas.openxmlformats.org/drawingml/2006/main" noGrp="1"/>
          </p:cNvSpPr>
          <p:nvPr/>
        </p:nvSpPr>
        <p:spPr>
          <a:xfrm xmlns:a="http://schemas.openxmlformats.org/drawingml/2006/main">
            <a:off x="914400" y="4663440"/>
            <a:ext cx="502920" cy="47548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a:solidFill>
                  <a:srgbClr val="000000"/>
                </a:solidFill>
                <a:latin typeface="Calibri"/>
                <a:ea typeface="Calibri"/>
                <a:cs typeface="Calibri"/>
              </a:rPr>
              <a:t>🎯</a:t>
            </a:r>
            <a:endParaRPr sz="2000"/>
          </a:p>
        </p:txBody>
      </p:sp>
      <p:sp>
        <p:nvSpPr>
          <p:cNvPr id="12" name="Text 10">
            <a:extLst xmlns:a="http://schemas.openxmlformats.org/drawingml/2006/main">
              <a:ext uri="{FF2B5EF4-FFF2-40B4-BE49-F238E27FC236}">
                <a16:creationId xmlns:a16="http://schemas.microsoft.com/office/drawing/2014/main" id="{16BC2FCE-9A5B-47B7-B2D6-307C986E0D20}"/>
              </a:ext>
            </a:extLst>
          </p:cNvPr>
          <p:cNvSpPr>
            <a:spLocks xmlns:a="http://schemas.openxmlformats.org/drawingml/2006/main" noGrp="1"/>
          </p:cNvSpPr>
          <p:nvPr/>
        </p:nvSpPr>
        <p:spPr>
          <a:xfrm xmlns:a="http://schemas.openxmlformats.org/drawingml/2006/main">
            <a:off x="1600200" y="4736592"/>
            <a:ext cx="58521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50">
                <a:solidFill>
                  <a:srgbClr val="FFFFFF"/>
                </a:solidFill>
                <a:latin typeface="Calibri"/>
                <a:ea typeface="Calibri"/>
                <a:cs typeface="Calibri"/>
              </a:rPr>
              <a:t>Escribe tu meta personal y cuántas semanas necesitas.</a:t>
            </a:r>
            <a:endParaRPr sz="1550"/>
          </a:p>
        </p:txBody>
      </p:sp>
      <p:sp>
        <p:nvSpPr>
          <p:cNvPr id="13" name="Text 11">
            <a:extLst xmlns:a="http://schemas.openxmlformats.org/drawingml/2006/main">
              <a:ext uri="{FF2B5EF4-FFF2-40B4-BE49-F238E27FC236}">
                <a16:creationId xmlns:a16="http://schemas.microsoft.com/office/drawing/2014/main" id="{9BE65C92-60E7-47E5-81B0-FDA0B5047865}"/>
              </a:ext>
            </a:extLst>
          </p:cNvPr>
          <p:cNvSpPr>
            <a:spLocks xmlns:a="http://schemas.openxmlformats.org/drawingml/2006/main" noGrp="1"/>
          </p:cNvSpPr>
          <p:nvPr/>
        </p:nvSpPr>
        <p:spPr>
          <a:xfrm xmlns:a="http://schemas.openxmlformats.org/drawingml/2006/main">
            <a:off x="594360" y="5486400"/>
            <a:ext cx="77724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F59E0B"/>
                </a:solidFill>
                <a:latin typeface="Calibri"/>
                <a:ea typeface="Calibri"/>
                <a:cs typeface="Calibri"/>
              </a:rPr>
              <a:t>PIÉNSALO ANTES DE LA PRÓXIMA CLASE</a:t>
            </a:r>
            <a:endParaRPr sz="1100"/>
          </a:p>
        </p:txBody>
      </p:sp>
      <p:sp>
        <p:nvSpPr>
          <p:cNvPr id="14" name="Text 12">
            <a:extLst xmlns:a="http://schemas.openxmlformats.org/drawingml/2006/main">
              <a:ext uri="{FF2B5EF4-FFF2-40B4-BE49-F238E27FC236}">
                <a16:creationId xmlns:a16="http://schemas.microsoft.com/office/drawing/2014/main" id="{234CE12F-9BBE-4AA0-A9EA-14E92199E95E}"/>
              </a:ext>
            </a:extLst>
          </p:cNvPr>
          <p:cNvSpPr>
            <a:spLocks xmlns:a="http://schemas.openxmlformats.org/drawingml/2006/main" noGrp="1"/>
          </p:cNvSpPr>
          <p:nvPr/>
        </p:nvSpPr>
        <p:spPr>
          <a:xfrm xmlns:a="http://schemas.openxmlformats.org/drawingml/2006/main">
            <a:off x="594360" y="5870448"/>
            <a:ext cx="7772400" cy="7132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ct val="120000"/>
              </a:lnSpc>
              <a:buNone/>
            </a:pPr>
            <a:r>
              <a:rPr sz="1800" i="1">
                <a:solidFill>
                  <a:srgbClr val="9CA3AF"/>
                </a:solidFill>
                <a:latin typeface="Calibri"/>
                <a:ea typeface="Calibri"/>
                <a:cs typeface="Calibri"/>
              </a:rPr>
              <a:t>Si tuvieras que quitar una de las cinco cuentas porque tu mesada es muy pequeña, ¿cuál quitarías — y qué dice eso de tus prioridades?</a:t>
            </a:r>
            <a:endParaRPr sz="1800"/>
          </a:p>
        </p:txBody>
      </p:sp>
      <p:sp>
        <p:nvSpPr>
          <p:cNvPr id="15" name="Text 13">
            <a:extLst xmlns:a="http://schemas.openxmlformats.org/drawingml/2006/main">
              <a:ext uri="{FF2B5EF4-FFF2-40B4-BE49-F238E27FC236}">
                <a16:creationId xmlns:a16="http://schemas.microsoft.com/office/drawing/2014/main" id="{03580BA5-65D1-478C-9D3D-561DBB845B40}"/>
              </a:ext>
            </a:extLst>
          </p:cNvPr>
          <p:cNvSpPr>
            <a:spLocks xmlns:a="http://schemas.openxmlformats.org/drawingml/2006/main" noGrp="1"/>
          </p:cNvSpPr>
          <p:nvPr/>
        </p:nvSpPr>
        <p:spPr>
          <a:xfrm xmlns:a="http://schemas.openxmlformats.org/drawingml/2006/main">
            <a:off x="594360" y="644652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50">
                <a:solidFill>
                  <a:srgbClr val="6B7280"/>
                </a:solidFill>
                <a:latin typeface="Calibri"/>
                <a:ea typeface="Calibri"/>
                <a:cs typeface="Calibri"/>
              </a:rPr>
              <a:t>SEMANA 2  ·  EL MÉTODO DE LAS CUENTAS  ·  AIP</a:t>
            </a:r>
            <a:endParaRPr sz="850"/>
          </a:p>
        </p:txBody>
      </p:sp>
      <p:sp>
        <p:nvSpPr>
          <p:cNvPr id="16" name="Text 14">
            <a:extLst xmlns:a="http://schemas.openxmlformats.org/drawingml/2006/main">
              <a:ext uri="{FF2B5EF4-FFF2-40B4-BE49-F238E27FC236}">
                <a16:creationId xmlns:a16="http://schemas.microsoft.com/office/drawing/2014/main" id="{3F34A7CC-2359-4DD8-8EE5-97172FD6F325}"/>
              </a:ext>
            </a:extLst>
          </p:cNvPr>
          <p:cNvSpPr>
            <a:spLocks xmlns:a="http://schemas.openxmlformats.org/drawingml/2006/main" noGrp="1"/>
          </p:cNvSpPr>
          <p:nvPr/>
        </p:nvSpPr>
        <p:spPr>
          <a:xfrm xmlns:a="http://schemas.openxmlformats.org/drawingml/2006/main">
            <a:off x="11140135" y="6446520"/>
            <a:ext cx="4572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900">
                <a:solidFill>
                  <a:srgbClr val="6B7280"/>
                </a:solidFill>
                <a:latin typeface="Calibri"/>
                <a:ea typeface="Calibri"/>
                <a:cs typeface="Calibri"/>
              </a:rPr>
              <a:t>12</a:t>
            </a:r>
            <a:endParaRPr sz="900"/>
          </a:p>
        </p:txBody>
      </p:sp>
    </p:spTree>
    <p:extLst>
      <p:ext uri="{BB962C8B-B14F-4D97-AF65-F5344CB8AC3E}">
        <p14:creationId xmlns:p14="http://schemas.microsoft.com/office/powerpoint/2010/main" val="869831240"/>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2026-10-31T17:51:25.3520000Z</dcterms:created>
  <dcterms:modified xsi:type="dcterms:W3CDTF">2026-10-31T17:51:25.3520000Z</dcterms:modified>
</coreProperties>
</file>